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Goldman" panose="020B0604020202020204" charset="0"/>
      <p:regular r:id="rId11"/>
      <p:bold r:id="rId12"/>
    </p:embeddedFont>
    <p:embeddedFont>
      <p:font typeface="Alexandria" panose="020B0604020202020204" charset="-78"/>
      <p:regular r:id="rId13"/>
      <p:bold r:id="rId14"/>
    </p:embeddedFont>
    <p:embeddedFont>
      <p:font typeface="Anaheim" panose="020B0604020202020204" charset="0"/>
      <p:regular r:id="rId15"/>
    </p:embeddedFont>
    <p:embeddedFont>
      <p:font typeface="Mulish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4410814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4410814a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54ba56ef15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54ba56ef15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84425"/>
            <a:ext cx="4528800" cy="23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31013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12" name="Google Shape;12;p2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713225" y="4676775"/>
            <a:ext cx="742950" cy="76200"/>
            <a:chOff x="2647950" y="4676775"/>
            <a:chExt cx="742950" cy="76200"/>
          </a:xfrm>
        </p:grpSpPr>
        <p:sp>
          <p:nvSpPr>
            <p:cNvPr id="15" name="Google Shape;15;p2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title" hasCustomPrompt="1"/>
          </p:nvPr>
        </p:nvSpPr>
        <p:spPr>
          <a:xfrm>
            <a:off x="2209800" y="1679500"/>
            <a:ext cx="6221100" cy="12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11"/>
          <p:cNvSpPr txBox="1">
            <a:spLocks noGrp="1"/>
          </p:cNvSpPr>
          <p:nvPr>
            <p:ph type="subTitle" idx="1"/>
          </p:nvPr>
        </p:nvSpPr>
        <p:spPr>
          <a:xfrm>
            <a:off x="2209800" y="2966900"/>
            <a:ext cx="6221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" name="Google Shape;254;p11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255" name="Google Shape;255;p11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11"/>
          <p:cNvGrpSpPr/>
          <p:nvPr/>
        </p:nvGrpSpPr>
        <p:grpSpPr>
          <a:xfrm>
            <a:off x="4200525" y="4676775"/>
            <a:ext cx="742950" cy="76200"/>
            <a:chOff x="2647950" y="4676775"/>
            <a:chExt cx="742950" cy="76200"/>
          </a:xfrm>
        </p:grpSpPr>
        <p:sp>
          <p:nvSpPr>
            <p:cNvPr id="258" name="Google Shape;258;p11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1"/>
          <p:cNvGrpSpPr/>
          <p:nvPr/>
        </p:nvGrpSpPr>
        <p:grpSpPr>
          <a:xfrm>
            <a:off x="467875" y="298000"/>
            <a:ext cx="241500" cy="241500"/>
            <a:chOff x="-1752450" y="4362450"/>
            <a:chExt cx="241500" cy="241500"/>
          </a:xfrm>
        </p:grpSpPr>
        <p:sp>
          <p:nvSpPr>
            <p:cNvPr id="263" name="Google Shape;263;p11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11"/>
          <p:cNvGrpSpPr/>
          <p:nvPr/>
        </p:nvGrpSpPr>
        <p:grpSpPr>
          <a:xfrm>
            <a:off x="8323466" y="2390773"/>
            <a:ext cx="826734" cy="2752815"/>
            <a:chOff x="8323466" y="2390773"/>
            <a:chExt cx="826734" cy="2752815"/>
          </a:xfrm>
        </p:grpSpPr>
        <p:sp>
          <p:nvSpPr>
            <p:cNvPr id="266" name="Google Shape;266;p11"/>
            <p:cNvSpPr/>
            <p:nvPr/>
          </p:nvSpPr>
          <p:spPr>
            <a:xfrm flipH="1">
              <a:off x="8600450" y="2390773"/>
              <a:ext cx="393099" cy="2752815"/>
            </a:xfrm>
            <a:custGeom>
              <a:avLst/>
              <a:gdLst/>
              <a:ahLst/>
              <a:cxnLst/>
              <a:rect l="l" t="t" r="r" b="b"/>
              <a:pathLst>
                <a:path w="3722" h="26064" extrusionOk="0">
                  <a:moveTo>
                    <a:pt x="3572" y="1210"/>
                  </a:moveTo>
                  <a:lnTo>
                    <a:pt x="3572" y="605"/>
                  </a:lnTo>
                  <a:lnTo>
                    <a:pt x="3721" y="605"/>
                  </a:lnTo>
                  <a:lnTo>
                    <a:pt x="3721" y="406"/>
                  </a:lnTo>
                  <a:lnTo>
                    <a:pt x="2278" y="406"/>
                  </a:lnTo>
                  <a:lnTo>
                    <a:pt x="2278" y="0"/>
                  </a:lnTo>
                  <a:lnTo>
                    <a:pt x="1445" y="0"/>
                  </a:lnTo>
                  <a:lnTo>
                    <a:pt x="1445" y="406"/>
                  </a:lnTo>
                  <a:lnTo>
                    <a:pt x="0" y="406"/>
                  </a:lnTo>
                  <a:lnTo>
                    <a:pt x="0" y="605"/>
                  </a:lnTo>
                  <a:lnTo>
                    <a:pt x="150" y="605"/>
                  </a:lnTo>
                  <a:lnTo>
                    <a:pt x="150" y="1210"/>
                  </a:lnTo>
                  <a:lnTo>
                    <a:pt x="301" y="1210"/>
                  </a:lnTo>
                  <a:lnTo>
                    <a:pt x="860" y="1963"/>
                  </a:lnTo>
                  <a:lnTo>
                    <a:pt x="696" y="1963"/>
                  </a:lnTo>
                  <a:lnTo>
                    <a:pt x="696" y="2573"/>
                  </a:lnTo>
                  <a:lnTo>
                    <a:pt x="0" y="2573"/>
                  </a:lnTo>
                  <a:lnTo>
                    <a:pt x="0" y="2772"/>
                  </a:lnTo>
                  <a:lnTo>
                    <a:pt x="149" y="2772"/>
                  </a:lnTo>
                  <a:lnTo>
                    <a:pt x="149" y="3376"/>
                  </a:lnTo>
                  <a:lnTo>
                    <a:pt x="548" y="3376"/>
                  </a:lnTo>
                  <a:lnTo>
                    <a:pt x="548" y="2772"/>
                  </a:lnTo>
                  <a:lnTo>
                    <a:pt x="1445" y="2772"/>
                  </a:lnTo>
                  <a:lnTo>
                    <a:pt x="1445" y="6207"/>
                  </a:lnTo>
                  <a:lnTo>
                    <a:pt x="0" y="6207"/>
                  </a:lnTo>
                  <a:lnTo>
                    <a:pt x="0" y="6406"/>
                  </a:lnTo>
                  <a:lnTo>
                    <a:pt x="149" y="6406"/>
                  </a:lnTo>
                  <a:lnTo>
                    <a:pt x="149" y="7010"/>
                  </a:lnTo>
                  <a:lnTo>
                    <a:pt x="548" y="7010"/>
                  </a:lnTo>
                  <a:lnTo>
                    <a:pt x="548" y="6406"/>
                  </a:lnTo>
                  <a:lnTo>
                    <a:pt x="1445" y="6406"/>
                  </a:lnTo>
                  <a:lnTo>
                    <a:pt x="1445" y="26064"/>
                  </a:lnTo>
                  <a:lnTo>
                    <a:pt x="2277" y="26064"/>
                  </a:lnTo>
                  <a:lnTo>
                    <a:pt x="2277" y="6406"/>
                  </a:lnTo>
                  <a:lnTo>
                    <a:pt x="3174" y="6406"/>
                  </a:lnTo>
                  <a:lnTo>
                    <a:pt x="3174" y="7010"/>
                  </a:lnTo>
                  <a:lnTo>
                    <a:pt x="3572" y="7010"/>
                  </a:lnTo>
                  <a:lnTo>
                    <a:pt x="3572" y="6406"/>
                  </a:lnTo>
                  <a:lnTo>
                    <a:pt x="3721" y="6406"/>
                  </a:lnTo>
                  <a:lnTo>
                    <a:pt x="3721" y="6207"/>
                  </a:lnTo>
                  <a:lnTo>
                    <a:pt x="2277" y="6207"/>
                  </a:lnTo>
                  <a:lnTo>
                    <a:pt x="2277" y="2772"/>
                  </a:lnTo>
                  <a:lnTo>
                    <a:pt x="3174" y="2772"/>
                  </a:lnTo>
                  <a:lnTo>
                    <a:pt x="3174" y="3376"/>
                  </a:lnTo>
                  <a:lnTo>
                    <a:pt x="3572" y="3376"/>
                  </a:lnTo>
                  <a:lnTo>
                    <a:pt x="3572" y="2772"/>
                  </a:lnTo>
                  <a:lnTo>
                    <a:pt x="3721" y="2772"/>
                  </a:lnTo>
                  <a:lnTo>
                    <a:pt x="3721" y="2573"/>
                  </a:lnTo>
                  <a:lnTo>
                    <a:pt x="3026" y="2573"/>
                  </a:lnTo>
                  <a:lnTo>
                    <a:pt x="3026" y="1963"/>
                  </a:lnTo>
                  <a:lnTo>
                    <a:pt x="2863" y="1963"/>
                  </a:lnTo>
                  <a:lnTo>
                    <a:pt x="3420" y="1210"/>
                  </a:lnTo>
                  <a:lnTo>
                    <a:pt x="3572" y="1210"/>
                  </a:lnTo>
                  <a:close/>
                  <a:moveTo>
                    <a:pt x="1445" y="2573"/>
                  </a:moveTo>
                  <a:lnTo>
                    <a:pt x="1094" y="2573"/>
                  </a:lnTo>
                  <a:lnTo>
                    <a:pt x="1094" y="1963"/>
                  </a:lnTo>
                  <a:lnTo>
                    <a:pt x="964" y="1963"/>
                  </a:lnTo>
                  <a:lnTo>
                    <a:pt x="406" y="1209"/>
                  </a:lnTo>
                  <a:lnTo>
                    <a:pt x="549" y="1209"/>
                  </a:lnTo>
                  <a:lnTo>
                    <a:pt x="549" y="605"/>
                  </a:lnTo>
                  <a:lnTo>
                    <a:pt x="1445" y="605"/>
                  </a:lnTo>
                  <a:close/>
                  <a:moveTo>
                    <a:pt x="2759" y="1963"/>
                  </a:moveTo>
                  <a:lnTo>
                    <a:pt x="2628" y="1963"/>
                  </a:lnTo>
                  <a:lnTo>
                    <a:pt x="2628" y="2573"/>
                  </a:lnTo>
                  <a:lnTo>
                    <a:pt x="2278" y="2573"/>
                  </a:lnTo>
                  <a:lnTo>
                    <a:pt x="2278" y="605"/>
                  </a:lnTo>
                  <a:lnTo>
                    <a:pt x="3174" y="605"/>
                  </a:lnTo>
                  <a:lnTo>
                    <a:pt x="3174" y="1209"/>
                  </a:lnTo>
                  <a:lnTo>
                    <a:pt x="3317" y="12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8323466" y="3124238"/>
              <a:ext cx="344325" cy="1285875"/>
            </a:xfrm>
            <a:custGeom>
              <a:avLst/>
              <a:gdLst/>
              <a:ahLst/>
              <a:cxnLst/>
              <a:rect l="l" t="t" r="r" b="b"/>
              <a:pathLst>
                <a:path w="13773" h="51435" extrusionOk="0">
                  <a:moveTo>
                    <a:pt x="12628" y="0"/>
                  </a:moveTo>
                  <a:cubicBezTo>
                    <a:pt x="13819" y="7145"/>
                    <a:pt x="14719" y="15059"/>
                    <a:pt x="11866" y="21717"/>
                  </a:cubicBezTo>
                  <a:cubicBezTo>
                    <a:pt x="7720" y="31391"/>
                    <a:pt x="-3509" y="42021"/>
                    <a:pt x="1198" y="5143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8" name="Google Shape;268;p11"/>
            <p:cNvSpPr/>
            <p:nvPr/>
          </p:nvSpPr>
          <p:spPr>
            <a:xfrm>
              <a:off x="8972550" y="2743200"/>
              <a:ext cx="177650" cy="1143000"/>
            </a:xfrm>
            <a:custGeom>
              <a:avLst/>
              <a:gdLst/>
              <a:ahLst/>
              <a:cxnLst/>
              <a:rect l="l" t="t" r="r" b="b"/>
              <a:pathLst>
                <a:path w="7106" h="45720" extrusionOk="0">
                  <a:moveTo>
                    <a:pt x="0" y="0"/>
                  </a:moveTo>
                  <a:cubicBezTo>
                    <a:pt x="4269" y="4269"/>
                    <a:pt x="7851" y="10809"/>
                    <a:pt x="6858" y="16764"/>
                  </a:cubicBezTo>
                  <a:cubicBezTo>
                    <a:pt x="5252" y="26403"/>
                    <a:pt x="-2084" y="36980"/>
                    <a:pt x="2286" y="4572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11"/>
            <p:cNvSpPr/>
            <p:nvPr/>
          </p:nvSpPr>
          <p:spPr>
            <a:xfrm>
              <a:off x="8629650" y="2752725"/>
              <a:ext cx="62025" cy="819150"/>
            </a:xfrm>
            <a:custGeom>
              <a:avLst/>
              <a:gdLst/>
              <a:ahLst/>
              <a:cxnLst/>
              <a:rect l="l" t="t" r="r" b="b"/>
              <a:pathLst>
                <a:path w="2481" h="32766" extrusionOk="0">
                  <a:moveTo>
                    <a:pt x="762" y="0"/>
                  </a:moveTo>
                  <a:cubicBezTo>
                    <a:pt x="762" y="10925"/>
                    <a:pt x="4886" y="22994"/>
                    <a:pt x="0" y="3276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0" name="Google Shape;270;p11"/>
            <p:cNvSpPr/>
            <p:nvPr/>
          </p:nvSpPr>
          <p:spPr>
            <a:xfrm>
              <a:off x="8943975" y="3133725"/>
              <a:ext cx="150350" cy="1143000"/>
            </a:xfrm>
            <a:custGeom>
              <a:avLst/>
              <a:gdLst/>
              <a:ahLst/>
              <a:cxnLst/>
              <a:rect l="l" t="t" r="r" b="b"/>
              <a:pathLst>
                <a:path w="6014" h="45720" extrusionOk="0">
                  <a:moveTo>
                    <a:pt x="1524" y="0"/>
                  </a:moveTo>
                  <a:cubicBezTo>
                    <a:pt x="-446" y="7880"/>
                    <a:pt x="4566" y="15963"/>
                    <a:pt x="5715" y="24003"/>
                  </a:cubicBezTo>
                  <a:cubicBezTo>
                    <a:pt x="6774" y="31413"/>
                    <a:pt x="4152" y="39492"/>
                    <a:pt x="0" y="4572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3272250" y="536095"/>
            <a:ext cx="515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 hasCustomPrompt="1"/>
          </p:nvPr>
        </p:nvSpPr>
        <p:spPr>
          <a:xfrm>
            <a:off x="4034100" y="1352948"/>
            <a:ext cx="781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3" hasCustomPrompt="1"/>
          </p:nvPr>
        </p:nvSpPr>
        <p:spPr>
          <a:xfrm>
            <a:off x="6887125" y="1349648"/>
            <a:ext cx="781800" cy="5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4" hasCustomPrompt="1"/>
          </p:nvPr>
        </p:nvSpPr>
        <p:spPr>
          <a:xfrm>
            <a:off x="4034100" y="2465173"/>
            <a:ext cx="781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5" hasCustomPrompt="1"/>
          </p:nvPr>
        </p:nvSpPr>
        <p:spPr>
          <a:xfrm>
            <a:off x="6887125" y="2461873"/>
            <a:ext cx="781800" cy="5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6" hasCustomPrompt="1"/>
          </p:nvPr>
        </p:nvSpPr>
        <p:spPr>
          <a:xfrm>
            <a:off x="4034100" y="3577398"/>
            <a:ext cx="781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7" hasCustomPrompt="1"/>
          </p:nvPr>
        </p:nvSpPr>
        <p:spPr>
          <a:xfrm>
            <a:off x="6887125" y="3574098"/>
            <a:ext cx="781800" cy="5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3272250" y="192565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3272250" y="303787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9"/>
          </p:nvPr>
        </p:nvSpPr>
        <p:spPr>
          <a:xfrm>
            <a:off x="3272250" y="415010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3"/>
          </p:nvPr>
        </p:nvSpPr>
        <p:spPr>
          <a:xfrm>
            <a:off x="6125275" y="192565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14"/>
          </p:nvPr>
        </p:nvSpPr>
        <p:spPr>
          <a:xfrm>
            <a:off x="6125275" y="303787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5"/>
          </p:nvPr>
        </p:nvSpPr>
        <p:spPr>
          <a:xfrm>
            <a:off x="6125275" y="415010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286" name="Google Shape;286;p13"/>
          <p:cNvGrpSpPr/>
          <p:nvPr/>
        </p:nvGrpSpPr>
        <p:grpSpPr>
          <a:xfrm flipH="1">
            <a:off x="7687825" y="298000"/>
            <a:ext cx="742950" cy="76200"/>
            <a:chOff x="2647950" y="4676775"/>
            <a:chExt cx="742950" cy="76200"/>
          </a:xfrm>
        </p:grpSpPr>
        <p:sp>
          <p:nvSpPr>
            <p:cNvPr id="287" name="Google Shape;287;p13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292" name="Google Shape;292;p13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 txBox="1">
            <a:spLocks noGrp="1"/>
          </p:cNvSpPr>
          <p:nvPr>
            <p:ph type="title"/>
          </p:nvPr>
        </p:nvSpPr>
        <p:spPr>
          <a:xfrm>
            <a:off x="4070575" y="33345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96" name="Google Shape;296;p14"/>
          <p:cNvSpPr txBox="1">
            <a:spLocks noGrp="1"/>
          </p:cNvSpPr>
          <p:nvPr>
            <p:ph type="subTitle" idx="1"/>
          </p:nvPr>
        </p:nvSpPr>
        <p:spPr>
          <a:xfrm>
            <a:off x="2560975" y="1277011"/>
            <a:ext cx="5869800" cy="20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97" name="Google Shape;297;p14"/>
          <p:cNvGrpSpPr/>
          <p:nvPr/>
        </p:nvGrpSpPr>
        <p:grpSpPr>
          <a:xfrm>
            <a:off x="7687825" y="4676775"/>
            <a:ext cx="742950" cy="76200"/>
            <a:chOff x="2647950" y="4676775"/>
            <a:chExt cx="742950" cy="76200"/>
          </a:xfrm>
        </p:grpSpPr>
        <p:sp>
          <p:nvSpPr>
            <p:cNvPr id="298" name="Google Shape;298;p14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4"/>
          <p:cNvGrpSpPr/>
          <p:nvPr/>
        </p:nvGrpSpPr>
        <p:grpSpPr>
          <a:xfrm>
            <a:off x="467875" y="298000"/>
            <a:ext cx="241500" cy="241500"/>
            <a:chOff x="-1752450" y="4362450"/>
            <a:chExt cx="241500" cy="241500"/>
          </a:xfrm>
        </p:grpSpPr>
        <p:sp>
          <p:nvSpPr>
            <p:cNvPr id="303" name="Google Shape;303;p14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>
            <a:spLocks noGrp="1"/>
          </p:cNvSpPr>
          <p:nvPr>
            <p:ph type="title"/>
          </p:nvPr>
        </p:nvSpPr>
        <p:spPr>
          <a:xfrm>
            <a:off x="713225" y="2596900"/>
            <a:ext cx="28014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1"/>
          </p:nvPr>
        </p:nvSpPr>
        <p:spPr>
          <a:xfrm>
            <a:off x="713225" y="3743500"/>
            <a:ext cx="28014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5"/>
          <p:cNvSpPr/>
          <p:nvPr/>
        </p:nvSpPr>
        <p:spPr>
          <a:xfrm>
            <a:off x="7368134" y="4351441"/>
            <a:ext cx="1994950" cy="1068275"/>
          </a:xfrm>
          <a:custGeom>
            <a:avLst/>
            <a:gdLst/>
            <a:ahLst/>
            <a:cxnLst/>
            <a:rect l="l" t="t" r="r" b="b"/>
            <a:pathLst>
              <a:path w="79798" h="42731" extrusionOk="0">
                <a:moveTo>
                  <a:pt x="550" y="42731"/>
                </a:moveTo>
                <a:cubicBezTo>
                  <a:pt x="-556" y="33883"/>
                  <a:pt x="-300" y="23212"/>
                  <a:pt x="5503" y="16442"/>
                </a:cubicBezTo>
                <a:cubicBezTo>
                  <a:pt x="13080" y="7602"/>
                  <a:pt x="25328" y="3104"/>
                  <a:pt x="36745" y="821"/>
                </a:cubicBezTo>
                <a:cubicBezTo>
                  <a:pt x="48254" y="-1481"/>
                  <a:pt x="61870" y="1490"/>
                  <a:pt x="71035" y="8822"/>
                </a:cubicBezTo>
                <a:cubicBezTo>
                  <a:pt x="74404" y="11517"/>
                  <a:pt x="79798" y="14033"/>
                  <a:pt x="79798" y="1834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Google Shape;309;p15"/>
          <p:cNvSpPr/>
          <p:nvPr/>
        </p:nvSpPr>
        <p:spPr>
          <a:xfrm>
            <a:off x="1924050" y="-200025"/>
            <a:ext cx="1585450" cy="823075"/>
          </a:xfrm>
          <a:custGeom>
            <a:avLst/>
            <a:gdLst/>
            <a:ahLst/>
            <a:cxnLst/>
            <a:rect l="l" t="t" r="r" b="b"/>
            <a:pathLst>
              <a:path w="63418" h="32923" extrusionOk="0">
                <a:moveTo>
                  <a:pt x="0" y="762"/>
                </a:moveTo>
                <a:cubicBezTo>
                  <a:pt x="4194" y="7054"/>
                  <a:pt x="6208" y="14765"/>
                  <a:pt x="11049" y="20574"/>
                </a:cubicBezTo>
                <a:cubicBezTo>
                  <a:pt x="16650" y="27295"/>
                  <a:pt x="25661" y="31328"/>
                  <a:pt x="34290" y="32766"/>
                </a:cubicBezTo>
                <a:cubicBezTo>
                  <a:pt x="41824" y="34022"/>
                  <a:pt x="46817" y="23500"/>
                  <a:pt x="51054" y="17145"/>
                </a:cubicBezTo>
                <a:cubicBezTo>
                  <a:pt x="53108" y="14064"/>
                  <a:pt x="57404" y="13335"/>
                  <a:pt x="60579" y="11430"/>
                </a:cubicBezTo>
                <a:cubicBezTo>
                  <a:pt x="63934" y="9417"/>
                  <a:pt x="63246" y="3912"/>
                  <a:pt x="63246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Google Shape;310;p15"/>
          <p:cNvSpPr/>
          <p:nvPr/>
        </p:nvSpPr>
        <p:spPr>
          <a:xfrm>
            <a:off x="-161925" y="-247650"/>
            <a:ext cx="2487975" cy="2427975"/>
          </a:xfrm>
          <a:custGeom>
            <a:avLst/>
            <a:gdLst/>
            <a:ahLst/>
            <a:cxnLst/>
            <a:rect l="l" t="t" r="r" b="b"/>
            <a:pathLst>
              <a:path w="99519" h="97119" extrusionOk="0">
                <a:moveTo>
                  <a:pt x="0" y="89916"/>
                </a:moveTo>
                <a:cubicBezTo>
                  <a:pt x="3976" y="89916"/>
                  <a:pt x="7112" y="93472"/>
                  <a:pt x="10668" y="95250"/>
                </a:cubicBezTo>
                <a:cubicBezTo>
                  <a:pt x="16366" y="98099"/>
                  <a:pt x="24622" y="97548"/>
                  <a:pt x="29718" y="93726"/>
                </a:cubicBezTo>
                <a:cubicBezTo>
                  <a:pt x="40330" y="85767"/>
                  <a:pt x="38266" y="65788"/>
                  <a:pt x="49911" y="59436"/>
                </a:cubicBezTo>
                <a:cubicBezTo>
                  <a:pt x="59296" y="54317"/>
                  <a:pt x="71203" y="53521"/>
                  <a:pt x="79248" y="46482"/>
                </a:cubicBezTo>
                <a:cubicBezTo>
                  <a:pt x="87681" y="39103"/>
                  <a:pt x="95517" y="29800"/>
                  <a:pt x="98679" y="19050"/>
                </a:cubicBezTo>
                <a:cubicBezTo>
                  <a:pt x="100471" y="12958"/>
                  <a:pt x="98679" y="6350"/>
                  <a:pt x="98679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Google Shape;311;p15"/>
          <p:cNvSpPr/>
          <p:nvPr/>
        </p:nvSpPr>
        <p:spPr>
          <a:xfrm>
            <a:off x="6578050" y="3700846"/>
            <a:ext cx="2448050" cy="1652200"/>
          </a:xfrm>
          <a:custGeom>
            <a:avLst/>
            <a:gdLst/>
            <a:ahLst/>
            <a:cxnLst/>
            <a:rect l="l" t="t" r="r" b="b"/>
            <a:pathLst>
              <a:path w="97922" h="66088" extrusionOk="0">
                <a:moveTo>
                  <a:pt x="3197" y="64183"/>
                </a:moveTo>
                <a:cubicBezTo>
                  <a:pt x="324" y="52692"/>
                  <a:pt x="-3268" y="36293"/>
                  <a:pt x="5864" y="28750"/>
                </a:cubicBezTo>
                <a:cubicBezTo>
                  <a:pt x="11825" y="23826"/>
                  <a:pt x="20622" y="22629"/>
                  <a:pt x="28343" y="23035"/>
                </a:cubicBezTo>
                <a:cubicBezTo>
                  <a:pt x="33820" y="23323"/>
                  <a:pt x="40163" y="27601"/>
                  <a:pt x="44726" y="24559"/>
                </a:cubicBezTo>
                <a:cubicBezTo>
                  <a:pt x="50139" y="20950"/>
                  <a:pt x="52002" y="13580"/>
                  <a:pt x="56918" y="9319"/>
                </a:cubicBezTo>
                <a:cubicBezTo>
                  <a:pt x="64264" y="2953"/>
                  <a:pt x="75242" y="-1553"/>
                  <a:pt x="84731" y="556"/>
                </a:cubicBezTo>
                <a:cubicBezTo>
                  <a:pt x="93004" y="2394"/>
                  <a:pt x="99984" y="14614"/>
                  <a:pt x="97304" y="22654"/>
                </a:cubicBezTo>
                <a:cubicBezTo>
                  <a:pt x="94562" y="30879"/>
                  <a:pt x="87465" y="36998"/>
                  <a:pt x="83588" y="44752"/>
                </a:cubicBezTo>
                <a:cubicBezTo>
                  <a:pt x="80335" y="51258"/>
                  <a:pt x="80887" y="66088"/>
                  <a:pt x="88160" y="6608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2" name="Google Shape;312;p15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313" name="Google Shape;313;p15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5"/>
          <p:cNvGrpSpPr/>
          <p:nvPr/>
        </p:nvGrpSpPr>
        <p:grpSpPr>
          <a:xfrm>
            <a:off x="713225" y="298000"/>
            <a:ext cx="742950" cy="76200"/>
            <a:chOff x="2647950" y="4676775"/>
            <a:chExt cx="742950" cy="76200"/>
          </a:xfrm>
        </p:grpSpPr>
        <p:sp>
          <p:nvSpPr>
            <p:cNvPr id="316" name="Google Shape;316;p15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15"/>
          <p:cNvSpPr/>
          <p:nvPr/>
        </p:nvSpPr>
        <p:spPr>
          <a:xfrm>
            <a:off x="-104775" y="1343025"/>
            <a:ext cx="373850" cy="1447800"/>
          </a:xfrm>
          <a:custGeom>
            <a:avLst/>
            <a:gdLst/>
            <a:ahLst/>
            <a:cxnLst/>
            <a:rect l="l" t="t" r="r" b="b"/>
            <a:pathLst>
              <a:path w="14954" h="57912" extrusionOk="0">
                <a:moveTo>
                  <a:pt x="4191" y="0"/>
                </a:moveTo>
                <a:cubicBezTo>
                  <a:pt x="9483" y="7409"/>
                  <a:pt x="15615" y="16072"/>
                  <a:pt x="14859" y="25146"/>
                </a:cubicBezTo>
                <a:cubicBezTo>
                  <a:pt x="13863" y="37097"/>
                  <a:pt x="3792" y="46535"/>
                  <a:pt x="0" y="5791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Google Shape;321;p15"/>
          <p:cNvSpPr/>
          <p:nvPr/>
        </p:nvSpPr>
        <p:spPr>
          <a:xfrm>
            <a:off x="-104775" y="1657350"/>
            <a:ext cx="399950" cy="1543050"/>
          </a:xfrm>
          <a:custGeom>
            <a:avLst/>
            <a:gdLst/>
            <a:ahLst/>
            <a:cxnLst/>
            <a:rect l="l" t="t" r="r" b="b"/>
            <a:pathLst>
              <a:path w="15998" h="61722" extrusionOk="0">
                <a:moveTo>
                  <a:pt x="0" y="0"/>
                </a:moveTo>
                <a:cubicBezTo>
                  <a:pt x="3513" y="0"/>
                  <a:pt x="5688" y="4214"/>
                  <a:pt x="8001" y="6858"/>
                </a:cubicBezTo>
                <a:cubicBezTo>
                  <a:pt x="14412" y="14184"/>
                  <a:pt x="16829" y="25392"/>
                  <a:pt x="15621" y="35052"/>
                </a:cubicBezTo>
                <a:cubicBezTo>
                  <a:pt x="14343" y="45275"/>
                  <a:pt x="5715" y="53150"/>
                  <a:pt x="0" y="6172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324" name="Google Shape;324;p16"/>
          <p:cNvSpPr/>
          <p:nvPr/>
        </p:nvSpPr>
        <p:spPr>
          <a:xfrm>
            <a:off x="7368134" y="4351441"/>
            <a:ext cx="1994950" cy="1068275"/>
          </a:xfrm>
          <a:custGeom>
            <a:avLst/>
            <a:gdLst/>
            <a:ahLst/>
            <a:cxnLst/>
            <a:rect l="l" t="t" r="r" b="b"/>
            <a:pathLst>
              <a:path w="79798" h="42731" extrusionOk="0">
                <a:moveTo>
                  <a:pt x="550" y="42731"/>
                </a:moveTo>
                <a:cubicBezTo>
                  <a:pt x="-556" y="33883"/>
                  <a:pt x="-300" y="23212"/>
                  <a:pt x="5503" y="16442"/>
                </a:cubicBezTo>
                <a:cubicBezTo>
                  <a:pt x="13080" y="7602"/>
                  <a:pt x="25328" y="3104"/>
                  <a:pt x="36745" y="821"/>
                </a:cubicBezTo>
                <a:cubicBezTo>
                  <a:pt x="48254" y="-1481"/>
                  <a:pt x="61870" y="1490"/>
                  <a:pt x="71035" y="8822"/>
                </a:cubicBezTo>
                <a:cubicBezTo>
                  <a:pt x="74404" y="11517"/>
                  <a:pt x="79798" y="14033"/>
                  <a:pt x="79798" y="1834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Google Shape;325;p16"/>
          <p:cNvSpPr/>
          <p:nvPr/>
        </p:nvSpPr>
        <p:spPr>
          <a:xfrm>
            <a:off x="6578050" y="3700846"/>
            <a:ext cx="2448050" cy="1652200"/>
          </a:xfrm>
          <a:custGeom>
            <a:avLst/>
            <a:gdLst/>
            <a:ahLst/>
            <a:cxnLst/>
            <a:rect l="l" t="t" r="r" b="b"/>
            <a:pathLst>
              <a:path w="97922" h="66088" extrusionOk="0">
                <a:moveTo>
                  <a:pt x="3197" y="64183"/>
                </a:moveTo>
                <a:cubicBezTo>
                  <a:pt x="324" y="52692"/>
                  <a:pt x="-3268" y="36293"/>
                  <a:pt x="5864" y="28750"/>
                </a:cubicBezTo>
                <a:cubicBezTo>
                  <a:pt x="11825" y="23826"/>
                  <a:pt x="20622" y="22629"/>
                  <a:pt x="28343" y="23035"/>
                </a:cubicBezTo>
                <a:cubicBezTo>
                  <a:pt x="33820" y="23323"/>
                  <a:pt x="40163" y="27601"/>
                  <a:pt x="44726" y="24559"/>
                </a:cubicBezTo>
                <a:cubicBezTo>
                  <a:pt x="50139" y="20950"/>
                  <a:pt x="52002" y="13580"/>
                  <a:pt x="56918" y="9319"/>
                </a:cubicBezTo>
                <a:cubicBezTo>
                  <a:pt x="64264" y="2953"/>
                  <a:pt x="75242" y="-1553"/>
                  <a:pt x="84731" y="556"/>
                </a:cubicBezTo>
                <a:cubicBezTo>
                  <a:pt x="93004" y="2394"/>
                  <a:pt x="99984" y="14614"/>
                  <a:pt x="97304" y="22654"/>
                </a:cubicBezTo>
                <a:cubicBezTo>
                  <a:pt x="94562" y="30879"/>
                  <a:pt x="87465" y="36998"/>
                  <a:pt x="83588" y="44752"/>
                </a:cubicBezTo>
                <a:cubicBezTo>
                  <a:pt x="80335" y="51258"/>
                  <a:pt x="80887" y="66088"/>
                  <a:pt x="88160" y="6608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26" name="Google Shape;326;p16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327" name="Google Shape;327;p16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16"/>
          <p:cNvGrpSpPr/>
          <p:nvPr/>
        </p:nvGrpSpPr>
        <p:grpSpPr>
          <a:xfrm>
            <a:off x="713225" y="298000"/>
            <a:ext cx="742950" cy="76200"/>
            <a:chOff x="2647950" y="4676775"/>
            <a:chExt cx="742950" cy="76200"/>
          </a:xfrm>
        </p:grpSpPr>
        <p:sp>
          <p:nvSpPr>
            <p:cNvPr id="330" name="Google Shape;330;p16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6"/>
          <p:cNvSpPr txBox="1">
            <a:spLocks noGrp="1"/>
          </p:cNvSpPr>
          <p:nvPr>
            <p:ph type="subTitle" idx="1"/>
          </p:nvPr>
        </p:nvSpPr>
        <p:spPr>
          <a:xfrm>
            <a:off x="713225" y="1213625"/>
            <a:ext cx="77175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◇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cxnSp>
        <p:nvCxnSpPr>
          <p:cNvPr id="335" name="Google Shape;335;p16"/>
          <p:cNvCxnSpPr/>
          <p:nvPr/>
        </p:nvCxnSpPr>
        <p:spPr>
          <a:xfrm rot="10800000" flipH="1">
            <a:off x="-36775" y="-117025"/>
            <a:ext cx="846300" cy="1355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16"/>
          <p:cNvCxnSpPr/>
          <p:nvPr/>
        </p:nvCxnSpPr>
        <p:spPr>
          <a:xfrm rot="10800000" flipH="1">
            <a:off x="-52450" y="-46650"/>
            <a:ext cx="1649700" cy="490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16"/>
          <p:cNvSpPr/>
          <p:nvPr/>
        </p:nvSpPr>
        <p:spPr>
          <a:xfrm>
            <a:off x="-62700" y="-47475"/>
            <a:ext cx="542575" cy="1115275"/>
          </a:xfrm>
          <a:custGeom>
            <a:avLst/>
            <a:gdLst/>
            <a:ahLst/>
            <a:cxnLst/>
            <a:rect l="l" t="t" r="r" b="b"/>
            <a:pathLst>
              <a:path w="21703" h="44611" extrusionOk="0">
                <a:moveTo>
                  <a:pt x="0" y="28457"/>
                </a:moveTo>
                <a:cubicBezTo>
                  <a:pt x="2093" y="33686"/>
                  <a:pt x="3083" y="40002"/>
                  <a:pt x="7360" y="43666"/>
                </a:cubicBezTo>
                <a:cubicBezTo>
                  <a:pt x="10646" y="46482"/>
                  <a:pt x="16898" y="42305"/>
                  <a:pt x="19380" y="38760"/>
                </a:cubicBezTo>
                <a:cubicBezTo>
                  <a:pt x="23696" y="32596"/>
                  <a:pt x="20805" y="23658"/>
                  <a:pt x="19871" y="16191"/>
                </a:cubicBezTo>
                <a:cubicBezTo>
                  <a:pt x="19200" y="10830"/>
                  <a:pt x="15315" y="3820"/>
                  <a:pt x="19135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366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ubTitle" idx="1"/>
          </p:nvPr>
        </p:nvSpPr>
        <p:spPr>
          <a:xfrm>
            <a:off x="713225" y="1686100"/>
            <a:ext cx="3636600" cy="23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6711325" y="4156379"/>
            <a:ext cx="2346825" cy="1066725"/>
          </a:xfrm>
          <a:custGeom>
            <a:avLst/>
            <a:gdLst/>
            <a:ahLst/>
            <a:cxnLst/>
            <a:rect l="l" t="t" r="r" b="b"/>
            <a:pathLst>
              <a:path w="93873" h="42669" extrusionOk="0">
                <a:moveTo>
                  <a:pt x="0" y="40952"/>
                </a:moveTo>
                <a:cubicBezTo>
                  <a:pt x="0" y="31778"/>
                  <a:pt x="1525" y="21108"/>
                  <a:pt x="8013" y="14622"/>
                </a:cubicBezTo>
                <a:cubicBezTo>
                  <a:pt x="18300" y="4337"/>
                  <a:pt x="35320" y="3448"/>
                  <a:pt x="49798" y="2029"/>
                </a:cubicBezTo>
                <a:cubicBezTo>
                  <a:pt x="56840" y="1339"/>
                  <a:pt x="64113" y="-1118"/>
                  <a:pt x="70977" y="598"/>
                </a:cubicBezTo>
                <a:cubicBezTo>
                  <a:pt x="86466" y="4471"/>
                  <a:pt x="93873" y="26703"/>
                  <a:pt x="93873" y="4266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Google Shape;342;p17"/>
          <p:cNvSpPr/>
          <p:nvPr/>
        </p:nvSpPr>
        <p:spPr>
          <a:xfrm>
            <a:off x="7222778" y="-78700"/>
            <a:ext cx="1999925" cy="1674250"/>
          </a:xfrm>
          <a:custGeom>
            <a:avLst/>
            <a:gdLst/>
            <a:ahLst/>
            <a:cxnLst/>
            <a:rect l="l" t="t" r="r" b="b"/>
            <a:pathLst>
              <a:path w="79997" h="66970" extrusionOk="0">
                <a:moveTo>
                  <a:pt x="5586" y="0"/>
                </a:moveTo>
                <a:cubicBezTo>
                  <a:pt x="3346" y="8002"/>
                  <a:pt x="-444" y="16039"/>
                  <a:pt x="148" y="24327"/>
                </a:cubicBezTo>
                <a:cubicBezTo>
                  <a:pt x="1192" y="38951"/>
                  <a:pt x="12802" y="52777"/>
                  <a:pt x="25334" y="60387"/>
                </a:cubicBezTo>
                <a:cubicBezTo>
                  <a:pt x="33330" y="65243"/>
                  <a:pt x="43460" y="66457"/>
                  <a:pt x="52808" y="66111"/>
                </a:cubicBezTo>
                <a:cubicBezTo>
                  <a:pt x="61869" y="65776"/>
                  <a:pt x="73585" y="60558"/>
                  <a:pt x="79997" y="6697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43" name="Google Shape;343;p17"/>
          <p:cNvCxnSpPr/>
          <p:nvPr/>
        </p:nvCxnSpPr>
        <p:spPr>
          <a:xfrm rot="10800000" flipH="1">
            <a:off x="-292000" y="-82425"/>
            <a:ext cx="1527300" cy="1587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Google Shape;344;p17"/>
          <p:cNvSpPr/>
          <p:nvPr/>
        </p:nvSpPr>
        <p:spPr>
          <a:xfrm>
            <a:off x="-209625" y="-22450"/>
            <a:ext cx="2605425" cy="653050"/>
          </a:xfrm>
          <a:custGeom>
            <a:avLst/>
            <a:gdLst/>
            <a:ahLst/>
            <a:cxnLst/>
            <a:rect l="l" t="t" r="r" b="b"/>
            <a:pathLst>
              <a:path w="104217" h="26122" extrusionOk="0">
                <a:moveTo>
                  <a:pt x="0" y="14374"/>
                </a:moveTo>
                <a:cubicBezTo>
                  <a:pt x="2431" y="18021"/>
                  <a:pt x="7351" y="19236"/>
                  <a:pt x="11380" y="20963"/>
                </a:cubicBezTo>
                <a:cubicBezTo>
                  <a:pt x="24198" y="26457"/>
                  <a:pt x="39169" y="26889"/>
                  <a:pt x="53007" y="25156"/>
                </a:cubicBezTo>
                <a:cubicBezTo>
                  <a:pt x="71878" y="22792"/>
                  <a:pt x="85199" y="0"/>
                  <a:pt x="104217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Google Shape;345;p17"/>
          <p:cNvSpPr/>
          <p:nvPr/>
        </p:nvSpPr>
        <p:spPr>
          <a:xfrm>
            <a:off x="8882006" y="1001700"/>
            <a:ext cx="376475" cy="1330800"/>
          </a:xfrm>
          <a:custGeom>
            <a:avLst/>
            <a:gdLst/>
            <a:ahLst/>
            <a:cxnLst/>
            <a:rect l="l" t="t" r="r" b="b"/>
            <a:pathLst>
              <a:path w="15059" h="53232" extrusionOk="0">
                <a:moveTo>
                  <a:pt x="14772" y="0"/>
                </a:moveTo>
                <a:cubicBezTo>
                  <a:pt x="11801" y="0"/>
                  <a:pt x="9838" y="3538"/>
                  <a:pt x="8190" y="6010"/>
                </a:cubicBezTo>
                <a:cubicBezTo>
                  <a:pt x="4637" y="11337"/>
                  <a:pt x="973" y="17115"/>
                  <a:pt x="176" y="23468"/>
                </a:cubicBezTo>
                <a:cubicBezTo>
                  <a:pt x="-871" y="31822"/>
                  <a:pt x="3593" y="40576"/>
                  <a:pt x="8762" y="47222"/>
                </a:cubicBezTo>
                <a:cubicBezTo>
                  <a:pt x="10544" y="49512"/>
                  <a:pt x="12157" y="53232"/>
                  <a:pt x="15059" y="5323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46" name="Google Shape;346;p17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347" name="Google Shape;347;p17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7"/>
          <p:cNvGrpSpPr/>
          <p:nvPr/>
        </p:nvGrpSpPr>
        <p:grpSpPr>
          <a:xfrm>
            <a:off x="713225" y="4724100"/>
            <a:ext cx="742950" cy="76200"/>
            <a:chOff x="2647950" y="4676775"/>
            <a:chExt cx="742950" cy="76200"/>
          </a:xfrm>
        </p:grpSpPr>
        <p:sp>
          <p:nvSpPr>
            <p:cNvPr id="350" name="Google Shape;350;p17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1"/>
          </p:nvPr>
        </p:nvSpPr>
        <p:spPr>
          <a:xfrm>
            <a:off x="937625" y="2602291"/>
            <a:ext cx="21753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8"/>
          <p:cNvSpPr txBox="1">
            <a:spLocks noGrp="1"/>
          </p:cNvSpPr>
          <p:nvPr>
            <p:ph type="subTitle" idx="2"/>
          </p:nvPr>
        </p:nvSpPr>
        <p:spPr>
          <a:xfrm>
            <a:off x="3484347" y="2602291"/>
            <a:ext cx="21753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8"/>
          <p:cNvSpPr txBox="1">
            <a:spLocks noGrp="1"/>
          </p:cNvSpPr>
          <p:nvPr>
            <p:ph type="subTitle" idx="3"/>
          </p:nvPr>
        </p:nvSpPr>
        <p:spPr>
          <a:xfrm>
            <a:off x="6031075" y="2602291"/>
            <a:ext cx="21753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8"/>
          <p:cNvSpPr txBox="1">
            <a:spLocks noGrp="1"/>
          </p:cNvSpPr>
          <p:nvPr>
            <p:ph type="subTitle" idx="4"/>
          </p:nvPr>
        </p:nvSpPr>
        <p:spPr>
          <a:xfrm>
            <a:off x="937625" y="2279858"/>
            <a:ext cx="2175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60" name="Google Shape;360;p18"/>
          <p:cNvSpPr txBox="1">
            <a:spLocks noGrp="1"/>
          </p:cNvSpPr>
          <p:nvPr>
            <p:ph type="subTitle" idx="5"/>
          </p:nvPr>
        </p:nvSpPr>
        <p:spPr>
          <a:xfrm>
            <a:off x="3484350" y="2279858"/>
            <a:ext cx="2175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61" name="Google Shape;361;p18"/>
          <p:cNvSpPr txBox="1">
            <a:spLocks noGrp="1"/>
          </p:cNvSpPr>
          <p:nvPr>
            <p:ph type="subTitle" idx="6"/>
          </p:nvPr>
        </p:nvSpPr>
        <p:spPr>
          <a:xfrm>
            <a:off x="6031075" y="2279858"/>
            <a:ext cx="2175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362" name="Google Shape;362;p18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363" name="Google Shape;363;p18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18"/>
          <p:cNvGrpSpPr/>
          <p:nvPr/>
        </p:nvGrpSpPr>
        <p:grpSpPr>
          <a:xfrm>
            <a:off x="7685525" y="4803325"/>
            <a:ext cx="742950" cy="76200"/>
            <a:chOff x="2647950" y="4676775"/>
            <a:chExt cx="742950" cy="76200"/>
          </a:xfrm>
        </p:grpSpPr>
        <p:sp>
          <p:nvSpPr>
            <p:cNvPr id="366" name="Google Shape;366;p18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18"/>
          <p:cNvSpPr/>
          <p:nvPr/>
        </p:nvSpPr>
        <p:spPr>
          <a:xfrm>
            <a:off x="3373650" y="4879525"/>
            <a:ext cx="2286000" cy="611475"/>
          </a:xfrm>
          <a:custGeom>
            <a:avLst/>
            <a:gdLst/>
            <a:ahLst/>
            <a:cxnLst/>
            <a:rect l="l" t="t" r="r" b="b"/>
            <a:pathLst>
              <a:path w="91440" h="24459" extrusionOk="0">
                <a:moveTo>
                  <a:pt x="0" y="24459"/>
                </a:moveTo>
                <a:cubicBezTo>
                  <a:pt x="10950" y="13509"/>
                  <a:pt x="24596" y="2378"/>
                  <a:pt x="40005" y="837"/>
                </a:cubicBezTo>
                <a:cubicBezTo>
                  <a:pt x="48854" y="-48"/>
                  <a:pt x="58095" y="-741"/>
                  <a:pt x="66675" y="1599"/>
                </a:cubicBezTo>
                <a:cubicBezTo>
                  <a:pt x="76575" y="4299"/>
                  <a:pt x="84184" y="12631"/>
                  <a:pt x="91440" y="1988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Google Shape;371;p18"/>
          <p:cNvSpPr/>
          <p:nvPr/>
        </p:nvSpPr>
        <p:spPr>
          <a:xfrm>
            <a:off x="4724400" y="4978634"/>
            <a:ext cx="1409700" cy="545875"/>
          </a:xfrm>
          <a:custGeom>
            <a:avLst/>
            <a:gdLst/>
            <a:ahLst/>
            <a:cxnLst/>
            <a:rect l="l" t="t" r="r" b="b"/>
            <a:pathLst>
              <a:path w="56388" h="21835" extrusionOk="0">
                <a:moveTo>
                  <a:pt x="0" y="12310"/>
                </a:moveTo>
                <a:cubicBezTo>
                  <a:pt x="3100" y="12310"/>
                  <a:pt x="5097" y="8778"/>
                  <a:pt x="7620" y="6976"/>
                </a:cubicBezTo>
                <a:cubicBezTo>
                  <a:pt x="13112" y="3053"/>
                  <a:pt x="19941" y="636"/>
                  <a:pt x="26670" y="118"/>
                </a:cubicBezTo>
                <a:cubicBezTo>
                  <a:pt x="38903" y="-823"/>
                  <a:pt x="50901" y="10861"/>
                  <a:pt x="56388" y="21835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Google Shape;372;p18"/>
          <p:cNvSpPr/>
          <p:nvPr/>
        </p:nvSpPr>
        <p:spPr>
          <a:xfrm>
            <a:off x="8950451" y="1990725"/>
            <a:ext cx="679325" cy="1381125"/>
          </a:xfrm>
          <a:custGeom>
            <a:avLst/>
            <a:gdLst/>
            <a:ahLst/>
            <a:cxnLst/>
            <a:rect l="l" t="t" r="r" b="b"/>
            <a:pathLst>
              <a:path w="27173" h="55245" extrusionOk="0">
                <a:moveTo>
                  <a:pt x="19934" y="0"/>
                </a:moveTo>
                <a:cubicBezTo>
                  <a:pt x="13396" y="0"/>
                  <a:pt x="5713" y="3677"/>
                  <a:pt x="2789" y="9525"/>
                </a:cubicBezTo>
                <a:cubicBezTo>
                  <a:pt x="105" y="14894"/>
                  <a:pt x="-765" y="21660"/>
                  <a:pt x="884" y="27432"/>
                </a:cubicBezTo>
                <a:cubicBezTo>
                  <a:pt x="3390" y="36205"/>
                  <a:pt x="11578" y="42317"/>
                  <a:pt x="18029" y="48768"/>
                </a:cubicBezTo>
                <a:cubicBezTo>
                  <a:pt x="20670" y="51409"/>
                  <a:pt x="25503" y="51904"/>
                  <a:pt x="27173" y="55245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3" name="Google Shape;373;p18"/>
          <p:cNvSpPr/>
          <p:nvPr/>
        </p:nvSpPr>
        <p:spPr>
          <a:xfrm>
            <a:off x="-219075" y="4181475"/>
            <a:ext cx="1114425" cy="1209675"/>
          </a:xfrm>
          <a:custGeom>
            <a:avLst/>
            <a:gdLst/>
            <a:ahLst/>
            <a:cxnLst/>
            <a:rect l="l" t="t" r="r" b="b"/>
            <a:pathLst>
              <a:path w="44577" h="48387" extrusionOk="0">
                <a:moveTo>
                  <a:pt x="0" y="0"/>
                </a:moveTo>
                <a:cubicBezTo>
                  <a:pt x="8213" y="1643"/>
                  <a:pt x="13128" y="10461"/>
                  <a:pt x="19050" y="16383"/>
                </a:cubicBezTo>
                <a:cubicBezTo>
                  <a:pt x="28699" y="26032"/>
                  <a:pt x="40262" y="35441"/>
                  <a:pt x="44577" y="4838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Google Shape;374;p18"/>
          <p:cNvSpPr/>
          <p:nvPr/>
        </p:nvSpPr>
        <p:spPr>
          <a:xfrm>
            <a:off x="-119600" y="3781425"/>
            <a:ext cx="685800" cy="1895475"/>
          </a:xfrm>
          <a:custGeom>
            <a:avLst/>
            <a:gdLst/>
            <a:ahLst/>
            <a:cxnLst/>
            <a:rect l="l" t="t" r="r" b="b"/>
            <a:pathLst>
              <a:path w="27432" h="75819" extrusionOk="0">
                <a:moveTo>
                  <a:pt x="0" y="0"/>
                </a:moveTo>
                <a:cubicBezTo>
                  <a:pt x="8891" y="8891"/>
                  <a:pt x="12792" y="22268"/>
                  <a:pt x="14859" y="34671"/>
                </a:cubicBezTo>
                <a:cubicBezTo>
                  <a:pt x="15883" y="40814"/>
                  <a:pt x="14097" y="47112"/>
                  <a:pt x="14097" y="53340"/>
                </a:cubicBezTo>
                <a:cubicBezTo>
                  <a:pt x="14097" y="62052"/>
                  <a:pt x="19167" y="73064"/>
                  <a:pt x="27432" y="7581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18"/>
          <p:cNvSpPr/>
          <p:nvPr/>
        </p:nvSpPr>
        <p:spPr>
          <a:xfrm>
            <a:off x="-161925" y="-104775"/>
            <a:ext cx="1228725" cy="914400"/>
          </a:xfrm>
          <a:custGeom>
            <a:avLst/>
            <a:gdLst/>
            <a:ahLst/>
            <a:cxnLst/>
            <a:rect l="l" t="t" r="r" b="b"/>
            <a:pathLst>
              <a:path w="49149" h="36576" extrusionOk="0">
                <a:moveTo>
                  <a:pt x="0" y="36576"/>
                </a:moveTo>
                <a:cubicBezTo>
                  <a:pt x="7953" y="36576"/>
                  <a:pt x="17856" y="35047"/>
                  <a:pt x="22479" y="28575"/>
                </a:cubicBezTo>
                <a:cubicBezTo>
                  <a:pt x="30052" y="17973"/>
                  <a:pt x="36120" y="0"/>
                  <a:pt x="49149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18"/>
          <p:cNvSpPr/>
          <p:nvPr/>
        </p:nvSpPr>
        <p:spPr>
          <a:xfrm>
            <a:off x="-114300" y="-238125"/>
            <a:ext cx="857250" cy="914400"/>
          </a:xfrm>
          <a:custGeom>
            <a:avLst/>
            <a:gdLst/>
            <a:ahLst/>
            <a:cxnLst/>
            <a:rect l="l" t="t" r="r" b="b"/>
            <a:pathLst>
              <a:path w="34290" h="36576" extrusionOk="0">
                <a:moveTo>
                  <a:pt x="0" y="36576"/>
                </a:moveTo>
                <a:cubicBezTo>
                  <a:pt x="5425" y="36576"/>
                  <a:pt x="11851" y="35098"/>
                  <a:pt x="15240" y="30861"/>
                </a:cubicBezTo>
                <a:cubicBezTo>
                  <a:pt x="22792" y="21421"/>
                  <a:pt x="23477" y="5406"/>
                  <a:pt x="3429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9"/>
          <p:cNvSpPr txBox="1">
            <a:spLocks noGrp="1"/>
          </p:cNvSpPr>
          <p:nvPr>
            <p:ph type="subTitle" idx="1"/>
          </p:nvPr>
        </p:nvSpPr>
        <p:spPr>
          <a:xfrm>
            <a:off x="1451225" y="1859924"/>
            <a:ext cx="29385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9"/>
          <p:cNvSpPr txBox="1">
            <a:spLocks noGrp="1"/>
          </p:cNvSpPr>
          <p:nvPr>
            <p:ph type="subTitle" idx="2"/>
          </p:nvPr>
        </p:nvSpPr>
        <p:spPr>
          <a:xfrm>
            <a:off x="5492283" y="1859924"/>
            <a:ext cx="29385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9"/>
          <p:cNvSpPr txBox="1">
            <a:spLocks noGrp="1"/>
          </p:cNvSpPr>
          <p:nvPr>
            <p:ph type="subTitle" idx="3"/>
          </p:nvPr>
        </p:nvSpPr>
        <p:spPr>
          <a:xfrm>
            <a:off x="1451225" y="3592399"/>
            <a:ext cx="29385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9"/>
          <p:cNvSpPr txBox="1">
            <a:spLocks noGrp="1"/>
          </p:cNvSpPr>
          <p:nvPr>
            <p:ph type="subTitle" idx="4"/>
          </p:nvPr>
        </p:nvSpPr>
        <p:spPr>
          <a:xfrm>
            <a:off x="5492283" y="3592399"/>
            <a:ext cx="29385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9"/>
          <p:cNvSpPr txBox="1">
            <a:spLocks noGrp="1"/>
          </p:cNvSpPr>
          <p:nvPr>
            <p:ph type="subTitle" idx="5"/>
          </p:nvPr>
        </p:nvSpPr>
        <p:spPr>
          <a:xfrm>
            <a:off x="1451213" y="1531325"/>
            <a:ext cx="2938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84" name="Google Shape;384;p19"/>
          <p:cNvSpPr txBox="1">
            <a:spLocks noGrp="1"/>
          </p:cNvSpPr>
          <p:nvPr>
            <p:ph type="subTitle" idx="6"/>
          </p:nvPr>
        </p:nvSpPr>
        <p:spPr>
          <a:xfrm>
            <a:off x="1451225" y="3271425"/>
            <a:ext cx="2938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85" name="Google Shape;385;p19"/>
          <p:cNvSpPr txBox="1">
            <a:spLocks noGrp="1"/>
          </p:cNvSpPr>
          <p:nvPr>
            <p:ph type="subTitle" idx="7"/>
          </p:nvPr>
        </p:nvSpPr>
        <p:spPr>
          <a:xfrm>
            <a:off x="5492253" y="1531325"/>
            <a:ext cx="2938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86" name="Google Shape;386;p19"/>
          <p:cNvSpPr txBox="1">
            <a:spLocks noGrp="1"/>
          </p:cNvSpPr>
          <p:nvPr>
            <p:ph type="subTitle" idx="8"/>
          </p:nvPr>
        </p:nvSpPr>
        <p:spPr>
          <a:xfrm>
            <a:off x="5492257" y="3271425"/>
            <a:ext cx="2938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87" name="Google Shape;387;p19"/>
          <p:cNvSpPr/>
          <p:nvPr/>
        </p:nvSpPr>
        <p:spPr>
          <a:xfrm>
            <a:off x="-533400" y="4267200"/>
            <a:ext cx="962025" cy="1200150"/>
          </a:xfrm>
          <a:custGeom>
            <a:avLst/>
            <a:gdLst/>
            <a:ahLst/>
            <a:cxnLst/>
            <a:rect l="l" t="t" r="r" b="b"/>
            <a:pathLst>
              <a:path w="38481" h="48006" extrusionOk="0">
                <a:moveTo>
                  <a:pt x="0" y="0"/>
                </a:moveTo>
                <a:cubicBezTo>
                  <a:pt x="12200" y="3050"/>
                  <a:pt x="23382" y="12378"/>
                  <a:pt x="29718" y="23241"/>
                </a:cubicBezTo>
                <a:cubicBezTo>
                  <a:pt x="34130" y="30805"/>
                  <a:pt x="34565" y="40174"/>
                  <a:pt x="38481" y="4800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Google Shape;388;p19"/>
          <p:cNvSpPr/>
          <p:nvPr/>
        </p:nvSpPr>
        <p:spPr>
          <a:xfrm>
            <a:off x="-533400" y="4689681"/>
            <a:ext cx="1581150" cy="777675"/>
          </a:xfrm>
          <a:custGeom>
            <a:avLst/>
            <a:gdLst/>
            <a:ahLst/>
            <a:cxnLst/>
            <a:rect l="l" t="t" r="r" b="b"/>
            <a:pathLst>
              <a:path w="63246" h="31107" extrusionOk="0">
                <a:moveTo>
                  <a:pt x="0" y="10119"/>
                </a:moveTo>
                <a:cubicBezTo>
                  <a:pt x="4954" y="7147"/>
                  <a:pt x="8874" y="1995"/>
                  <a:pt x="14478" y="594"/>
                </a:cubicBezTo>
                <a:cubicBezTo>
                  <a:pt x="20963" y="-1027"/>
                  <a:pt x="29183" y="821"/>
                  <a:pt x="33909" y="5547"/>
                </a:cubicBezTo>
                <a:cubicBezTo>
                  <a:pt x="40450" y="12088"/>
                  <a:pt x="46078" y="19767"/>
                  <a:pt x="53721" y="24978"/>
                </a:cubicBezTo>
                <a:cubicBezTo>
                  <a:pt x="56780" y="27064"/>
                  <a:pt x="59934" y="32349"/>
                  <a:pt x="63246" y="30693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Google Shape;389;p19"/>
          <p:cNvSpPr/>
          <p:nvPr/>
        </p:nvSpPr>
        <p:spPr>
          <a:xfrm>
            <a:off x="8894575" y="2670040"/>
            <a:ext cx="630425" cy="1964775"/>
          </a:xfrm>
          <a:custGeom>
            <a:avLst/>
            <a:gdLst/>
            <a:ahLst/>
            <a:cxnLst/>
            <a:rect l="l" t="t" r="r" b="b"/>
            <a:pathLst>
              <a:path w="25217" h="78591" extrusionOk="0">
                <a:moveTo>
                  <a:pt x="17978" y="486"/>
                </a:moveTo>
                <a:cubicBezTo>
                  <a:pt x="15184" y="486"/>
                  <a:pt x="12190" y="-552"/>
                  <a:pt x="9596" y="486"/>
                </a:cubicBezTo>
                <a:cubicBezTo>
                  <a:pt x="6002" y="1924"/>
                  <a:pt x="4226" y="6099"/>
                  <a:pt x="1976" y="9249"/>
                </a:cubicBezTo>
                <a:cubicBezTo>
                  <a:pt x="-3052" y="16289"/>
                  <a:pt x="3500" y="26506"/>
                  <a:pt x="3500" y="35157"/>
                </a:cubicBezTo>
                <a:cubicBezTo>
                  <a:pt x="3500" y="41021"/>
                  <a:pt x="291" y="47066"/>
                  <a:pt x="1976" y="52683"/>
                </a:cubicBezTo>
                <a:cubicBezTo>
                  <a:pt x="4377" y="60688"/>
                  <a:pt x="10546" y="67373"/>
                  <a:pt x="16835" y="72876"/>
                </a:cubicBezTo>
                <a:cubicBezTo>
                  <a:pt x="19380" y="75103"/>
                  <a:pt x="23341" y="75777"/>
                  <a:pt x="25217" y="78591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0" name="Google Shape;390;p19"/>
          <p:cNvSpPr/>
          <p:nvPr/>
        </p:nvSpPr>
        <p:spPr>
          <a:xfrm>
            <a:off x="8676586" y="2962275"/>
            <a:ext cx="734125" cy="2476500"/>
          </a:xfrm>
          <a:custGeom>
            <a:avLst/>
            <a:gdLst/>
            <a:ahLst/>
            <a:cxnLst/>
            <a:rect l="l" t="t" r="r" b="b"/>
            <a:pathLst>
              <a:path w="29365" h="99060" extrusionOk="0">
                <a:moveTo>
                  <a:pt x="29365" y="0"/>
                </a:moveTo>
                <a:cubicBezTo>
                  <a:pt x="16156" y="0"/>
                  <a:pt x="2999" y="14099"/>
                  <a:pt x="409" y="27051"/>
                </a:cubicBezTo>
                <a:cubicBezTo>
                  <a:pt x="-2144" y="39814"/>
                  <a:pt x="9998" y="51504"/>
                  <a:pt x="11839" y="64389"/>
                </a:cubicBezTo>
                <a:cubicBezTo>
                  <a:pt x="12792" y="71057"/>
                  <a:pt x="14451" y="78105"/>
                  <a:pt x="12601" y="84582"/>
                </a:cubicBezTo>
                <a:cubicBezTo>
                  <a:pt x="11162" y="89617"/>
                  <a:pt x="8161" y="94092"/>
                  <a:pt x="6505" y="9906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Google Shape;391;p19"/>
          <p:cNvSpPr/>
          <p:nvPr/>
        </p:nvSpPr>
        <p:spPr>
          <a:xfrm>
            <a:off x="4429125" y="-422100"/>
            <a:ext cx="2381250" cy="796300"/>
          </a:xfrm>
          <a:custGeom>
            <a:avLst/>
            <a:gdLst/>
            <a:ahLst/>
            <a:cxnLst/>
            <a:rect l="l" t="t" r="r" b="b"/>
            <a:pathLst>
              <a:path w="95250" h="31852" extrusionOk="0">
                <a:moveTo>
                  <a:pt x="0" y="2667"/>
                </a:moveTo>
                <a:cubicBezTo>
                  <a:pt x="12952" y="18209"/>
                  <a:pt x="33192" y="33455"/>
                  <a:pt x="53340" y="31623"/>
                </a:cubicBezTo>
                <a:cubicBezTo>
                  <a:pt x="63804" y="30672"/>
                  <a:pt x="73128" y="23830"/>
                  <a:pt x="81534" y="17526"/>
                </a:cubicBezTo>
                <a:cubicBezTo>
                  <a:pt x="84082" y="15615"/>
                  <a:pt x="88045" y="15968"/>
                  <a:pt x="90297" y="13716"/>
                </a:cubicBezTo>
                <a:cubicBezTo>
                  <a:pt x="93734" y="10279"/>
                  <a:pt x="95250" y="4861"/>
                  <a:pt x="9525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Google Shape;392;p19"/>
          <p:cNvSpPr/>
          <p:nvPr/>
        </p:nvSpPr>
        <p:spPr>
          <a:xfrm>
            <a:off x="5591175" y="-161925"/>
            <a:ext cx="2400300" cy="716325"/>
          </a:xfrm>
          <a:custGeom>
            <a:avLst/>
            <a:gdLst/>
            <a:ahLst/>
            <a:cxnLst/>
            <a:rect l="l" t="t" r="r" b="b"/>
            <a:pathLst>
              <a:path w="96012" h="28653" extrusionOk="0">
                <a:moveTo>
                  <a:pt x="0" y="0"/>
                </a:moveTo>
                <a:cubicBezTo>
                  <a:pt x="14156" y="7078"/>
                  <a:pt x="22751" y="26065"/>
                  <a:pt x="38481" y="27813"/>
                </a:cubicBezTo>
                <a:cubicBezTo>
                  <a:pt x="45182" y="28558"/>
                  <a:pt x="52644" y="29685"/>
                  <a:pt x="58674" y="26670"/>
                </a:cubicBezTo>
                <a:cubicBezTo>
                  <a:pt x="66951" y="22532"/>
                  <a:pt x="71989" y="13810"/>
                  <a:pt x="78867" y="7620"/>
                </a:cubicBezTo>
                <a:cubicBezTo>
                  <a:pt x="83408" y="3533"/>
                  <a:pt x="91692" y="5463"/>
                  <a:pt x="96012" y="1143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93" name="Google Shape;393;p19"/>
          <p:cNvGrpSpPr/>
          <p:nvPr/>
        </p:nvGrpSpPr>
        <p:grpSpPr>
          <a:xfrm flipH="1">
            <a:off x="7687825" y="298000"/>
            <a:ext cx="742950" cy="76200"/>
            <a:chOff x="2647950" y="4676775"/>
            <a:chExt cx="742950" cy="76200"/>
          </a:xfrm>
        </p:grpSpPr>
        <p:sp>
          <p:nvSpPr>
            <p:cNvPr id="394" name="Google Shape;394;p19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9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399" name="Google Shape;399;p19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0"/>
          <p:cNvSpPr txBox="1">
            <a:spLocks noGrp="1"/>
          </p:cNvSpPr>
          <p:nvPr>
            <p:ph type="subTitle" idx="1"/>
          </p:nvPr>
        </p:nvSpPr>
        <p:spPr>
          <a:xfrm>
            <a:off x="3389404" y="1204900"/>
            <a:ext cx="50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subTitle" idx="2"/>
          </p:nvPr>
        </p:nvSpPr>
        <p:spPr>
          <a:xfrm>
            <a:off x="3389404" y="1783036"/>
            <a:ext cx="50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subTitle" idx="3"/>
          </p:nvPr>
        </p:nvSpPr>
        <p:spPr>
          <a:xfrm>
            <a:off x="3389404" y="2939307"/>
            <a:ext cx="50415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4"/>
          </p:nvPr>
        </p:nvSpPr>
        <p:spPr>
          <a:xfrm>
            <a:off x="3389404" y="3517442"/>
            <a:ext cx="50415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0"/>
          <p:cNvSpPr txBox="1">
            <a:spLocks noGrp="1"/>
          </p:cNvSpPr>
          <p:nvPr>
            <p:ph type="subTitle" idx="5"/>
          </p:nvPr>
        </p:nvSpPr>
        <p:spPr>
          <a:xfrm>
            <a:off x="3389404" y="2361171"/>
            <a:ext cx="50415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0"/>
          <p:cNvSpPr txBox="1">
            <a:spLocks noGrp="1"/>
          </p:cNvSpPr>
          <p:nvPr>
            <p:ph type="subTitle" idx="6"/>
          </p:nvPr>
        </p:nvSpPr>
        <p:spPr>
          <a:xfrm>
            <a:off x="3389401" y="4095578"/>
            <a:ext cx="50415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0"/>
          <p:cNvSpPr txBox="1">
            <a:spLocks noGrp="1"/>
          </p:cNvSpPr>
          <p:nvPr>
            <p:ph type="subTitle" idx="7"/>
          </p:nvPr>
        </p:nvSpPr>
        <p:spPr>
          <a:xfrm>
            <a:off x="1411200" y="1204888"/>
            <a:ext cx="1978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410" name="Google Shape;410;p20"/>
          <p:cNvSpPr txBox="1">
            <a:spLocks noGrp="1"/>
          </p:cNvSpPr>
          <p:nvPr>
            <p:ph type="subTitle" idx="8"/>
          </p:nvPr>
        </p:nvSpPr>
        <p:spPr>
          <a:xfrm>
            <a:off x="1411200" y="1783026"/>
            <a:ext cx="1978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411" name="Google Shape;411;p20"/>
          <p:cNvSpPr txBox="1">
            <a:spLocks noGrp="1"/>
          </p:cNvSpPr>
          <p:nvPr>
            <p:ph type="subTitle" idx="9"/>
          </p:nvPr>
        </p:nvSpPr>
        <p:spPr>
          <a:xfrm>
            <a:off x="1411197" y="2361165"/>
            <a:ext cx="1978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412" name="Google Shape;412;p20"/>
          <p:cNvSpPr txBox="1">
            <a:spLocks noGrp="1"/>
          </p:cNvSpPr>
          <p:nvPr>
            <p:ph type="subTitle" idx="13"/>
          </p:nvPr>
        </p:nvSpPr>
        <p:spPr>
          <a:xfrm>
            <a:off x="1411200" y="2939304"/>
            <a:ext cx="1978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413" name="Google Shape;413;p20"/>
          <p:cNvSpPr txBox="1">
            <a:spLocks noGrp="1"/>
          </p:cNvSpPr>
          <p:nvPr>
            <p:ph type="subTitle" idx="14"/>
          </p:nvPr>
        </p:nvSpPr>
        <p:spPr>
          <a:xfrm>
            <a:off x="1411200" y="3517442"/>
            <a:ext cx="1978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subTitle" idx="15"/>
          </p:nvPr>
        </p:nvSpPr>
        <p:spPr>
          <a:xfrm>
            <a:off x="1411197" y="4095581"/>
            <a:ext cx="1978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415" name="Google Shape;415;p20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416" name="Google Shape;416;p20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0"/>
          <p:cNvGrpSpPr/>
          <p:nvPr/>
        </p:nvGrpSpPr>
        <p:grpSpPr>
          <a:xfrm>
            <a:off x="713225" y="4803325"/>
            <a:ext cx="742950" cy="76200"/>
            <a:chOff x="2647950" y="4676775"/>
            <a:chExt cx="742950" cy="76200"/>
          </a:xfrm>
        </p:grpSpPr>
        <p:sp>
          <p:nvSpPr>
            <p:cNvPr id="419" name="Google Shape;419;p20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20"/>
          <p:cNvSpPr/>
          <p:nvPr/>
        </p:nvSpPr>
        <p:spPr>
          <a:xfrm>
            <a:off x="-371475" y="-238125"/>
            <a:ext cx="1524650" cy="1485250"/>
          </a:xfrm>
          <a:custGeom>
            <a:avLst/>
            <a:gdLst/>
            <a:ahLst/>
            <a:cxnLst/>
            <a:rect l="l" t="t" r="r" b="b"/>
            <a:pathLst>
              <a:path w="60986" h="59410" extrusionOk="0">
                <a:moveTo>
                  <a:pt x="0" y="57912"/>
                </a:moveTo>
                <a:cubicBezTo>
                  <a:pt x="7596" y="60674"/>
                  <a:pt x="17537" y="59332"/>
                  <a:pt x="24003" y="54483"/>
                </a:cubicBezTo>
                <a:cubicBezTo>
                  <a:pt x="30774" y="49404"/>
                  <a:pt x="30395" y="38506"/>
                  <a:pt x="35814" y="32004"/>
                </a:cubicBezTo>
                <a:cubicBezTo>
                  <a:pt x="41381" y="25323"/>
                  <a:pt x="53107" y="26112"/>
                  <a:pt x="58674" y="19431"/>
                </a:cubicBezTo>
                <a:cubicBezTo>
                  <a:pt x="62821" y="14454"/>
                  <a:pt x="60342" y="6146"/>
                  <a:pt x="58293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4" name="Google Shape;424;p20"/>
          <p:cNvSpPr/>
          <p:nvPr/>
        </p:nvSpPr>
        <p:spPr>
          <a:xfrm>
            <a:off x="-600075" y="-161925"/>
            <a:ext cx="1190625" cy="1466850"/>
          </a:xfrm>
          <a:custGeom>
            <a:avLst/>
            <a:gdLst/>
            <a:ahLst/>
            <a:cxnLst/>
            <a:rect l="l" t="t" r="r" b="b"/>
            <a:pathLst>
              <a:path w="47625" h="58674" extrusionOk="0">
                <a:moveTo>
                  <a:pt x="47625" y="0"/>
                </a:moveTo>
                <a:cubicBezTo>
                  <a:pt x="46288" y="12034"/>
                  <a:pt x="48186" y="26871"/>
                  <a:pt x="39624" y="35433"/>
                </a:cubicBezTo>
                <a:cubicBezTo>
                  <a:pt x="33603" y="41454"/>
                  <a:pt x="23319" y="40360"/>
                  <a:pt x="15240" y="43053"/>
                </a:cubicBezTo>
                <a:cubicBezTo>
                  <a:pt x="8339" y="45353"/>
                  <a:pt x="3253" y="52167"/>
                  <a:pt x="0" y="58674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" name="Google Shape;425;p20"/>
          <p:cNvSpPr/>
          <p:nvPr/>
        </p:nvSpPr>
        <p:spPr>
          <a:xfrm>
            <a:off x="8775457" y="1876425"/>
            <a:ext cx="844800" cy="2190750"/>
          </a:xfrm>
          <a:custGeom>
            <a:avLst/>
            <a:gdLst/>
            <a:ahLst/>
            <a:cxnLst/>
            <a:rect l="l" t="t" r="r" b="b"/>
            <a:pathLst>
              <a:path w="33792" h="87630" extrusionOk="0">
                <a:moveTo>
                  <a:pt x="32649" y="0"/>
                </a:moveTo>
                <a:cubicBezTo>
                  <a:pt x="13646" y="5429"/>
                  <a:pt x="-3231" y="30531"/>
                  <a:pt x="645" y="49911"/>
                </a:cubicBezTo>
                <a:cubicBezTo>
                  <a:pt x="3928" y="66324"/>
                  <a:pt x="21956" y="75794"/>
                  <a:pt x="33792" y="8763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6" name="Google Shape;426;p20"/>
          <p:cNvSpPr/>
          <p:nvPr/>
        </p:nvSpPr>
        <p:spPr>
          <a:xfrm>
            <a:off x="8604007" y="1876425"/>
            <a:ext cx="844800" cy="2190750"/>
          </a:xfrm>
          <a:custGeom>
            <a:avLst/>
            <a:gdLst/>
            <a:ahLst/>
            <a:cxnLst/>
            <a:rect l="l" t="t" r="r" b="b"/>
            <a:pathLst>
              <a:path w="33792" h="87630" extrusionOk="0">
                <a:moveTo>
                  <a:pt x="32649" y="0"/>
                </a:moveTo>
                <a:cubicBezTo>
                  <a:pt x="13646" y="5429"/>
                  <a:pt x="-3231" y="30531"/>
                  <a:pt x="645" y="49911"/>
                </a:cubicBezTo>
                <a:cubicBezTo>
                  <a:pt x="3928" y="66324"/>
                  <a:pt x="21956" y="75794"/>
                  <a:pt x="33792" y="8763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7" name="Google Shape;427;p20"/>
          <p:cNvSpPr/>
          <p:nvPr/>
        </p:nvSpPr>
        <p:spPr>
          <a:xfrm>
            <a:off x="5334000" y="4634492"/>
            <a:ext cx="2905125" cy="737600"/>
          </a:xfrm>
          <a:custGeom>
            <a:avLst/>
            <a:gdLst/>
            <a:ahLst/>
            <a:cxnLst/>
            <a:rect l="l" t="t" r="r" b="b"/>
            <a:pathLst>
              <a:path w="116205" h="29504" extrusionOk="0">
                <a:moveTo>
                  <a:pt x="0" y="29504"/>
                </a:moveTo>
                <a:cubicBezTo>
                  <a:pt x="7633" y="19327"/>
                  <a:pt x="20043" y="12396"/>
                  <a:pt x="32385" y="9311"/>
                </a:cubicBezTo>
                <a:cubicBezTo>
                  <a:pt x="42756" y="6718"/>
                  <a:pt x="53573" y="16964"/>
                  <a:pt x="64008" y="14645"/>
                </a:cubicBezTo>
                <a:cubicBezTo>
                  <a:pt x="74542" y="12304"/>
                  <a:pt x="82256" y="-1171"/>
                  <a:pt x="92964" y="167"/>
                </a:cubicBezTo>
                <a:cubicBezTo>
                  <a:pt x="104665" y="1630"/>
                  <a:pt x="116205" y="15045"/>
                  <a:pt x="116205" y="2683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13225" y="2205900"/>
            <a:ext cx="3249300" cy="16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80100"/>
            <a:ext cx="1458300" cy="92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415575" y="539500"/>
            <a:ext cx="3015300" cy="4064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" name="Google Shape;23;p3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24" name="Google Shape;24;p3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5400000">
            <a:off x="8262700" y="4196775"/>
            <a:ext cx="742950" cy="76200"/>
            <a:chOff x="2647950" y="4676775"/>
            <a:chExt cx="742950" cy="76200"/>
          </a:xfrm>
        </p:grpSpPr>
        <p:sp>
          <p:nvSpPr>
            <p:cNvPr id="27" name="Google Shape;27;p3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grpSp>
        <p:nvGrpSpPr>
          <p:cNvPr id="430" name="Google Shape;430;p21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431" name="Google Shape;431;p21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1"/>
          <p:cNvGrpSpPr/>
          <p:nvPr/>
        </p:nvGrpSpPr>
        <p:grpSpPr>
          <a:xfrm>
            <a:off x="4200525" y="4814600"/>
            <a:ext cx="742950" cy="76200"/>
            <a:chOff x="2647950" y="4676775"/>
            <a:chExt cx="742950" cy="76200"/>
          </a:xfrm>
        </p:grpSpPr>
        <p:sp>
          <p:nvSpPr>
            <p:cNvPr id="434" name="Google Shape;434;p21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21"/>
          <p:cNvSpPr/>
          <p:nvPr/>
        </p:nvSpPr>
        <p:spPr>
          <a:xfrm>
            <a:off x="-390525" y="2247900"/>
            <a:ext cx="707050" cy="2057400"/>
          </a:xfrm>
          <a:custGeom>
            <a:avLst/>
            <a:gdLst/>
            <a:ahLst/>
            <a:cxnLst/>
            <a:rect l="l" t="t" r="r" b="b"/>
            <a:pathLst>
              <a:path w="28282" h="82296" extrusionOk="0">
                <a:moveTo>
                  <a:pt x="0" y="0"/>
                </a:moveTo>
                <a:cubicBezTo>
                  <a:pt x="6668" y="2667"/>
                  <a:pt x="7076" y="1813"/>
                  <a:pt x="13335" y="5334"/>
                </a:cubicBezTo>
                <a:cubicBezTo>
                  <a:pt x="20217" y="9205"/>
                  <a:pt x="23298" y="18468"/>
                  <a:pt x="24384" y="26289"/>
                </a:cubicBezTo>
                <a:cubicBezTo>
                  <a:pt x="25368" y="33370"/>
                  <a:pt x="17221" y="40581"/>
                  <a:pt x="19812" y="47244"/>
                </a:cubicBezTo>
                <a:cubicBezTo>
                  <a:pt x="22076" y="53067"/>
                  <a:pt x="28899" y="57800"/>
                  <a:pt x="28194" y="64008"/>
                </a:cubicBezTo>
                <a:cubicBezTo>
                  <a:pt x="27114" y="73508"/>
                  <a:pt x="15167" y="79272"/>
                  <a:pt x="6096" y="8229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9" name="Google Shape;439;p21"/>
          <p:cNvSpPr/>
          <p:nvPr/>
        </p:nvSpPr>
        <p:spPr>
          <a:xfrm>
            <a:off x="2295525" y="-200025"/>
            <a:ext cx="1928950" cy="510175"/>
          </a:xfrm>
          <a:custGeom>
            <a:avLst/>
            <a:gdLst/>
            <a:ahLst/>
            <a:cxnLst/>
            <a:rect l="l" t="t" r="r" b="b"/>
            <a:pathLst>
              <a:path w="77158" h="20407" extrusionOk="0">
                <a:moveTo>
                  <a:pt x="0" y="1524"/>
                </a:moveTo>
                <a:cubicBezTo>
                  <a:pt x="3756" y="7993"/>
                  <a:pt x="7681" y="15546"/>
                  <a:pt x="14478" y="18669"/>
                </a:cubicBezTo>
                <a:cubicBezTo>
                  <a:pt x="25528" y="23746"/>
                  <a:pt x="38697" y="16210"/>
                  <a:pt x="50673" y="14097"/>
                </a:cubicBezTo>
                <a:cubicBezTo>
                  <a:pt x="56710" y="13032"/>
                  <a:pt x="62686" y="19972"/>
                  <a:pt x="68580" y="18288"/>
                </a:cubicBezTo>
                <a:cubicBezTo>
                  <a:pt x="75028" y="16446"/>
                  <a:pt x="77746" y="6660"/>
                  <a:pt x="76962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0" name="Google Shape;440;p21"/>
          <p:cNvSpPr/>
          <p:nvPr/>
        </p:nvSpPr>
        <p:spPr>
          <a:xfrm>
            <a:off x="2933700" y="-219075"/>
            <a:ext cx="1428750" cy="670050"/>
          </a:xfrm>
          <a:custGeom>
            <a:avLst/>
            <a:gdLst/>
            <a:ahLst/>
            <a:cxnLst/>
            <a:rect l="l" t="t" r="r" b="b"/>
            <a:pathLst>
              <a:path w="57150" h="26802" extrusionOk="0">
                <a:moveTo>
                  <a:pt x="0" y="4953"/>
                </a:moveTo>
                <a:cubicBezTo>
                  <a:pt x="6659" y="18270"/>
                  <a:pt x="24643" y="29209"/>
                  <a:pt x="39243" y="26289"/>
                </a:cubicBezTo>
                <a:cubicBezTo>
                  <a:pt x="49640" y="24210"/>
                  <a:pt x="52408" y="9483"/>
                  <a:pt x="5715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1" name="Google Shape;441;p21"/>
          <p:cNvSpPr/>
          <p:nvPr/>
        </p:nvSpPr>
        <p:spPr>
          <a:xfrm>
            <a:off x="8477250" y="3590925"/>
            <a:ext cx="1057275" cy="1657350"/>
          </a:xfrm>
          <a:custGeom>
            <a:avLst/>
            <a:gdLst/>
            <a:ahLst/>
            <a:cxnLst/>
            <a:rect l="l" t="t" r="r" b="b"/>
            <a:pathLst>
              <a:path w="42291" h="66294" extrusionOk="0">
                <a:moveTo>
                  <a:pt x="42291" y="0"/>
                </a:moveTo>
                <a:cubicBezTo>
                  <a:pt x="34986" y="4041"/>
                  <a:pt x="25390" y="6418"/>
                  <a:pt x="21336" y="13716"/>
                </a:cubicBezTo>
                <a:cubicBezTo>
                  <a:pt x="18547" y="18736"/>
                  <a:pt x="15741" y="24362"/>
                  <a:pt x="16002" y="30099"/>
                </a:cubicBezTo>
                <a:cubicBezTo>
                  <a:pt x="16212" y="34710"/>
                  <a:pt x="19550" y="39502"/>
                  <a:pt x="17907" y="43815"/>
                </a:cubicBezTo>
                <a:cubicBezTo>
                  <a:pt x="14497" y="52767"/>
                  <a:pt x="4284" y="57725"/>
                  <a:pt x="0" y="66294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2" name="Google Shape;442;p21"/>
          <p:cNvSpPr/>
          <p:nvPr/>
        </p:nvSpPr>
        <p:spPr>
          <a:xfrm>
            <a:off x="7876303" y="4629150"/>
            <a:ext cx="1334375" cy="800100"/>
          </a:xfrm>
          <a:custGeom>
            <a:avLst/>
            <a:gdLst/>
            <a:ahLst/>
            <a:cxnLst/>
            <a:rect l="l" t="t" r="r" b="b"/>
            <a:pathLst>
              <a:path w="53375" h="32004" extrusionOk="0">
                <a:moveTo>
                  <a:pt x="1178" y="32004"/>
                </a:moveTo>
                <a:cubicBezTo>
                  <a:pt x="797" y="27813"/>
                  <a:pt x="-700" y="27680"/>
                  <a:pt x="416" y="23622"/>
                </a:cubicBezTo>
                <a:cubicBezTo>
                  <a:pt x="2511" y="16005"/>
                  <a:pt x="11900" y="11795"/>
                  <a:pt x="19466" y="9525"/>
                </a:cubicBezTo>
                <a:cubicBezTo>
                  <a:pt x="27365" y="7155"/>
                  <a:pt x="27635" y="6887"/>
                  <a:pt x="35849" y="7620"/>
                </a:cubicBezTo>
                <a:cubicBezTo>
                  <a:pt x="39646" y="7959"/>
                  <a:pt x="42236" y="14801"/>
                  <a:pt x="45755" y="13335"/>
                </a:cubicBezTo>
                <a:cubicBezTo>
                  <a:pt x="50481" y="11366"/>
                  <a:pt x="52866" y="5094"/>
                  <a:pt x="53375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43" name="Google Shape;443;p21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444" name="Google Shape;444;p21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448" name="Google Shape;448;p22"/>
          <p:cNvGrpSpPr/>
          <p:nvPr/>
        </p:nvGrpSpPr>
        <p:grpSpPr>
          <a:xfrm>
            <a:off x="713225" y="4676775"/>
            <a:ext cx="742950" cy="76200"/>
            <a:chOff x="2647950" y="4676775"/>
            <a:chExt cx="742950" cy="76200"/>
          </a:xfrm>
        </p:grpSpPr>
        <p:sp>
          <p:nvSpPr>
            <p:cNvPr id="449" name="Google Shape;449;p22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2"/>
          <p:cNvSpPr/>
          <p:nvPr/>
        </p:nvSpPr>
        <p:spPr>
          <a:xfrm>
            <a:off x="-228600" y="4699490"/>
            <a:ext cx="952500" cy="663075"/>
          </a:xfrm>
          <a:custGeom>
            <a:avLst/>
            <a:gdLst/>
            <a:ahLst/>
            <a:cxnLst/>
            <a:rect l="l" t="t" r="r" b="b"/>
            <a:pathLst>
              <a:path w="38100" h="26523" extrusionOk="0">
                <a:moveTo>
                  <a:pt x="0" y="4425"/>
                </a:moveTo>
                <a:cubicBezTo>
                  <a:pt x="4462" y="2709"/>
                  <a:pt x="9028" y="-704"/>
                  <a:pt x="13716" y="234"/>
                </a:cubicBezTo>
                <a:cubicBezTo>
                  <a:pt x="25436" y="2578"/>
                  <a:pt x="34320" y="15184"/>
                  <a:pt x="38100" y="26523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Google Shape;454;p22"/>
          <p:cNvSpPr/>
          <p:nvPr/>
        </p:nvSpPr>
        <p:spPr>
          <a:xfrm>
            <a:off x="-161925" y="4937584"/>
            <a:ext cx="1095375" cy="491675"/>
          </a:xfrm>
          <a:custGeom>
            <a:avLst/>
            <a:gdLst/>
            <a:ahLst/>
            <a:cxnLst/>
            <a:rect l="l" t="t" r="r" b="b"/>
            <a:pathLst>
              <a:path w="43815" h="19667" extrusionOk="0">
                <a:moveTo>
                  <a:pt x="0" y="13571"/>
                </a:moveTo>
                <a:cubicBezTo>
                  <a:pt x="7584" y="6800"/>
                  <a:pt x="17383" y="-1310"/>
                  <a:pt x="27432" y="236"/>
                </a:cubicBezTo>
                <a:cubicBezTo>
                  <a:pt x="35805" y="1524"/>
                  <a:pt x="41136" y="11630"/>
                  <a:pt x="43815" y="1966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Google Shape;455;p22"/>
          <p:cNvSpPr/>
          <p:nvPr/>
        </p:nvSpPr>
        <p:spPr>
          <a:xfrm>
            <a:off x="7934325" y="-209550"/>
            <a:ext cx="1343025" cy="1733550"/>
          </a:xfrm>
          <a:custGeom>
            <a:avLst/>
            <a:gdLst/>
            <a:ahLst/>
            <a:cxnLst/>
            <a:rect l="l" t="t" r="r" b="b"/>
            <a:pathLst>
              <a:path w="53721" h="69342" extrusionOk="0">
                <a:moveTo>
                  <a:pt x="0" y="0"/>
                </a:moveTo>
                <a:cubicBezTo>
                  <a:pt x="351" y="7727"/>
                  <a:pt x="4421" y="16922"/>
                  <a:pt x="11430" y="20193"/>
                </a:cubicBezTo>
                <a:cubicBezTo>
                  <a:pt x="20452" y="24403"/>
                  <a:pt x="30411" y="27902"/>
                  <a:pt x="37338" y="35052"/>
                </a:cubicBezTo>
                <a:cubicBezTo>
                  <a:pt x="46152" y="44150"/>
                  <a:pt x="45808" y="59450"/>
                  <a:pt x="53721" y="6934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Google Shape;456;p22"/>
          <p:cNvSpPr/>
          <p:nvPr/>
        </p:nvSpPr>
        <p:spPr>
          <a:xfrm>
            <a:off x="7515225" y="-114300"/>
            <a:ext cx="1752600" cy="462100"/>
          </a:xfrm>
          <a:custGeom>
            <a:avLst/>
            <a:gdLst/>
            <a:ahLst/>
            <a:cxnLst/>
            <a:rect l="l" t="t" r="r" b="b"/>
            <a:pathLst>
              <a:path w="70104" h="18484" extrusionOk="0">
                <a:moveTo>
                  <a:pt x="0" y="0"/>
                </a:moveTo>
                <a:cubicBezTo>
                  <a:pt x="5330" y="10217"/>
                  <a:pt x="17908" y="19763"/>
                  <a:pt x="29337" y="18288"/>
                </a:cubicBezTo>
                <a:cubicBezTo>
                  <a:pt x="42862" y="16543"/>
                  <a:pt x="58757" y="7295"/>
                  <a:pt x="70104" y="1485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7" name="Google Shape;457;p22"/>
          <p:cNvSpPr/>
          <p:nvPr/>
        </p:nvSpPr>
        <p:spPr>
          <a:xfrm>
            <a:off x="6829425" y="4807221"/>
            <a:ext cx="1524000" cy="507725"/>
          </a:xfrm>
          <a:custGeom>
            <a:avLst/>
            <a:gdLst/>
            <a:ahLst/>
            <a:cxnLst/>
            <a:rect l="l" t="t" r="r" b="b"/>
            <a:pathLst>
              <a:path w="60960" h="20309" extrusionOk="0">
                <a:moveTo>
                  <a:pt x="0" y="20309"/>
                </a:moveTo>
                <a:cubicBezTo>
                  <a:pt x="3653" y="10719"/>
                  <a:pt x="13020" y="-813"/>
                  <a:pt x="23241" y="116"/>
                </a:cubicBezTo>
                <a:cubicBezTo>
                  <a:pt x="29401" y="676"/>
                  <a:pt x="34629" y="5445"/>
                  <a:pt x="40767" y="6212"/>
                </a:cubicBezTo>
                <a:cubicBezTo>
                  <a:pt x="45118" y="6756"/>
                  <a:pt x="50336" y="5711"/>
                  <a:pt x="53721" y="8498"/>
                </a:cubicBezTo>
                <a:cubicBezTo>
                  <a:pt x="57285" y="11433"/>
                  <a:pt x="56579" y="18849"/>
                  <a:pt x="60960" y="2030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8" name="Google Shape;458;p22"/>
          <p:cNvSpPr/>
          <p:nvPr/>
        </p:nvSpPr>
        <p:spPr>
          <a:xfrm>
            <a:off x="-228600" y="2076450"/>
            <a:ext cx="544625" cy="1628775"/>
          </a:xfrm>
          <a:custGeom>
            <a:avLst/>
            <a:gdLst/>
            <a:ahLst/>
            <a:cxnLst/>
            <a:rect l="l" t="t" r="r" b="b"/>
            <a:pathLst>
              <a:path w="21785" h="65151" extrusionOk="0">
                <a:moveTo>
                  <a:pt x="0" y="0"/>
                </a:moveTo>
                <a:cubicBezTo>
                  <a:pt x="8831" y="6868"/>
                  <a:pt x="19274" y="14912"/>
                  <a:pt x="21336" y="25908"/>
                </a:cubicBezTo>
                <a:cubicBezTo>
                  <a:pt x="23939" y="39793"/>
                  <a:pt x="13643" y="53726"/>
                  <a:pt x="5334" y="65151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59" name="Google Shape;459;p22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460" name="Google Shape;460;p22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"/>
          <p:cNvSpPr txBox="1">
            <a:spLocks noGrp="1"/>
          </p:cNvSpPr>
          <p:nvPr>
            <p:ph type="title" hasCustomPrompt="1"/>
          </p:nvPr>
        </p:nvSpPr>
        <p:spPr>
          <a:xfrm>
            <a:off x="713227" y="1985240"/>
            <a:ext cx="4766400" cy="76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464" name="Google Shape;464;p23"/>
          <p:cNvSpPr txBox="1">
            <a:spLocks noGrp="1"/>
          </p:cNvSpPr>
          <p:nvPr>
            <p:ph type="subTitle" idx="1"/>
          </p:nvPr>
        </p:nvSpPr>
        <p:spPr>
          <a:xfrm>
            <a:off x="713227" y="2757156"/>
            <a:ext cx="47664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23"/>
          <p:cNvSpPr txBox="1">
            <a:spLocks noGrp="1"/>
          </p:cNvSpPr>
          <p:nvPr>
            <p:ph type="title" idx="2" hasCustomPrompt="1"/>
          </p:nvPr>
        </p:nvSpPr>
        <p:spPr>
          <a:xfrm>
            <a:off x="713227" y="539500"/>
            <a:ext cx="4766400" cy="76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466" name="Google Shape;466;p23"/>
          <p:cNvSpPr txBox="1">
            <a:spLocks noGrp="1"/>
          </p:cNvSpPr>
          <p:nvPr>
            <p:ph type="subTitle" idx="3"/>
          </p:nvPr>
        </p:nvSpPr>
        <p:spPr>
          <a:xfrm>
            <a:off x="713227" y="1314435"/>
            <a:ext cx="47664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23"/>
          <p:cNvSpPr txBox="1">
            <a:spLocks noGrp="1"/>
          </p:cNvSpPr>
          <p:nvPr>
            <p:ph type="title" idx="4" hasCustomPrompt="1"/>
          </p:nvPr>
        </p:nvSpPr>
        <p:spPr>
          <a:xfrm>
            <a:off x="713227" y="3430979"/>
            <a:ext cx="4766400" cy="76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468" name="Google Shape;468;p23"/>
          <p:cNvSpPr txBox="1">
            <a:spLocks noGrp="1"/>
          </p:cNvSpPr>
          <p:nvPr>
            <p:ph type="subTitle" idx="5"/>
          </p:nvPr>
        </p:nvSpPr>
        <p:spPr>
          <a:xfrm>
            <a:off x="713227" y="4199876"/>
            <a:ext cx="47664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69" name="Google Shape;469;p23"/>
          <p:cNvGrpSpPr/>
          <p:nvPr/>
        </p:nvGrpSpPr>
        <p:grpSpPr>
          <a:xfrm flipH="1">
            <a:off x="8425100" y="298000"/>
            <a:ext cx="241500" cy="241500"/>
            <a:chOff x="-1752450" y="4362450"/>
            <a:chExt cx="241500" cy="241500"/>
          </a:xfrm>
        </p:grpSpPr>
        <p:sp>
          <p:nvSpPr>
            <p:cNvPr id="470" name="Google Shape;470;p23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23"/>
          <p:cNvGrpSpPr/>
          <p:nvPr/>
        </p:nvGrpSpPr>
        <p:grpSpPr>
          <a:xfrm flipH="1">
            <a:off x="713225" y="4676775"/>
            <a:ext cx="742950" cy="76200"/>
            <a:chOff x="2647950" y="4676775"/>
            <a:chExt cx="742950" cy="76200"/>
          </a:xfrm>
        </p:grpSpPr>
        <p:sp>
          <p:nvSpPr>
            <p:cNvPr id="473" name="Google Shape;473;p23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 txBox="1">
            <a:spLocks noGrp="1"/>
          </p:cNvSpPr>
          <p:nvPr>
            <p:ph type="title"/>
          </p:nvPr>
        </p:nvSpPr>
        <p:spPr>
          <a:xfrm>
            <a:off x="2055150" y="540000"/>
            <a:ext cx="50340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4"/>
          <p:cNvSpPr txBox="1">
            <a:spLocks noGrp="1"/>
          </p:cNvSpPr>
          <p:nvPr>
            <p:ph type="subTitle" idx="1"/>
          </p:nvPr>
        </p:nvSpPr>
        <p:spPr>
          <a:xfrm>
            <a:off x="2055000" y="1532025"/>
            <a:ext cx="50340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4"/>
          <p:cNvSpPr txBox="1"/>
          <p:nvPr/>
        </p:nvSpPr>
        <p:spPr>
          <a:xfrm>
            <a:off x="1821000" y="3611950"/>
            <a:ext cx="55020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CREDITS: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endParaRPr sz="1200" b="1" u="sng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81" name="Google Shape;481;p24"/>
          <p:cNvSpPr/>
          <p:nvPr/>
        </p:nvSpPr>
        <p:spPr>
          <a:xfrm>
            <a:off x="7673475" y="800101"/>
            <a:ext cx="2722975" cy="4971440"/>
          </a:xfrm>
          <a:custGeom>
            <a:avLst/>
            <a:gdLst/>
            <a:ahLst/>
            <a:cxnLst/>
            <a:rect l="l" t="t" r="r" b="b"/>
            <a:pathLst>
              <a:path w="39412" h="71956" extrusionOk="0">
                <a:moveTo>
                  <a:pt x="26435" y="5219"/>
                </a:moveTo>
                <a:cubicBezTo>
                  <a:pt x="26414" y="5447"/>
                  <a:pt x="26391" y="5674"/>
                  <a:pt x="26366" y="5900"/>
                </a:cubicBezTo>
                <a:lnTo>
                  <a:pt x="24728" y="5219"/>
                </a:lnTo>
                <a:close/>
                <a:moveTo>
                  <a:pt x="36617" y="5219"/>
                </a:moveTo>
                <a:lnTo>
                  <a:pt x="34266" y="6197"/>
                </a:lnTo>
                <a:cubicBezTo>
                  <a:pt x="34307" y="5875"/>
                  <a:pt x="34344" y="5549"/>
                  <a:pt x="34375" y="5219"/>
                </a:cubicBezTo>
                <a:close/>
                <a:moveTo>
                  <a:pt x="30064" y="5219"/>
                </a:moveTo>
                <a:lnTo>
                  <a:pt x="30064" y="7439"/>
                </a:lnTo>
                <a:lnTo>
                  <a:pt x="26467" y="5942"/>
                </a:lnTo>
                <a:cubicBezTo>
                  <a:pt x="26494" y="5702"/>
                  <a:pt x="26518" y="5461"/>
                  <a:pt x="26541" y="5219"/>
                </a:cubicBezTo>
                <a:close/>
                <a:moveTo>
                  <a:pt x="34269" y="5219"/>
                </a:moveTo>
                <a:cubicBezTo>
                  <a:pt x="34236" y="5564"/>
                  <a:pt x="34198" y="5906"/>
                  <a:pt x="34154" y="6243"/>
                </a:cubicBezTo>
                <a:lnTo>
                  <a:pt x="31282" y="7439"/>
                </a:lnTo>
                <a:lnTo>
                  <a:pt x="31282" y="5219"/>
                </a:lnTo>
                <a:close/>
                <a:moveTo>
                  <a:pt x="34108" y="6587"/>
                </a:moveTo>
                <a:cubicBezTo>
                  <a:pt x="33621" y="10031"/>
                  <a:pt x="32586" y="13006"/>
                  <a:pt x="31282" y="15337"/>
                </a:cubicBezTo>
                <a:lnTo>
                  <a:pt x="31282" y="7763"/>
                </a:lnTo>
                <a:lnTo>
                  <a:pt x="34108" y="6587"/>
                </a:lnTo>
                <a:close/>
                <a:moveTo>
                  <a:pt x="20438" y="17390"/>
                </a:moveTo>
                <a:lnTo>
                  <a:pt x="20438" y="18004"/>
                </a:lnTo>
                <a:lnTo>
                  <a:pt x="19995" y="18004"/>
                </a:lnTo>
                <a:cubicBezTo>
                  <a:pt x="20128" y="17809"/>
                  <a:pt x="20260" y="17604"/>
                  <a:pt x="20389" y="17390"/>
                </a:cubicBezTo>
                <a:close/>
                <a:moveTo>
                  <a:pt x="23951" y="5218"/>
                </a:moveTo>
                <a:lnTo>
                  <a:pt x="26331" y="6210"/>
                </a:lnTo>
                <a:cubicBezTo>
                  <a:pt x="25896" y="9839"/>
                  <a:pt x="24941" y="13226"/>
                  <a:pt x="23593" y="15872"/>
                </a:cubicBezTo>
                <a:cubicBezTo>
                  <a:pt x="23456" y="16140"/>
                  <a:pt x="23316" y="16400"/>
                  <a:pt x="23172" y="16651"/>
                </a:cubicBezTo>
                <a:cubicBezTo>
                  <a:pt x="23051" y="16583"/>
                  <a:pt x="22910" y="16544"/>
                  <a:pt x="22761" y="16544"/>
                </a:cubicBezTo>
                <a:cubicBezTo>
                  <a:pt x="22293" y="16544"/>
                  <a:pt x="21914" y="16923"/>
                  <a:pt x="21914" y="17390"/>
                </a:cubicBezTo>
                <a:lnTo>
                  <a:pt x="22645" y="17390"/>
                </a:lnTo>
                <a:lnTo>
                  <a:pt x="22645" y="17507"/>
                </a:lnTo>
                <a:cubicBezTo>
                  <a:pt x="22532" y="17679"/>
                  <a:pt x="22418" y="17844"/>
                  <a:pt x="22302" y="18004"/>
                </a:cubicBezTo>
                <a:lnTo>
                  <a:pt x="20668" y="18004"/>
                </a:lnTo>
                <a:lnTo>
                  <a:pt x="20668" y="17390"/>
                </a:lnTo>
                <a:lnTo>
                  <a:pt x="21399" y="17390"/>
                </a:lnTo>
                <a:cubicBezTo>
                  <a:pt x="21399" y="17024"/>
                  <a:pt x="21166" y="16713"/>
                  <a:pt x="20841" y="16595"/>
                </a:cubicBezTo>
                <a:cubicBezTo>
                  <a:pt x="20957" y="16378"/>
                  <a:pt x="21071" y="16154"/>
                  <a:pt x="21183" y="15922"/>
                </a:cubicBezTo>
                <a:cubicBezTo>
                  <a:pt x="22577" y="13043"/>
                  <a:pt x="23537" y="9257"/>
                  <a:pt x="23906" y="5218"/>
                </a:cubicBezTo>
                <a:close/>
                <a:moveTo>
                  <a:pt x="22645" y="17705"/>
                </a:moveTo>
                <a:lnTo>
                  <a:pt x="22645" y="18005"/>
                </a:lnTo>
                <a:lnTo>
                  <a:pt x="22437" y="18005"/>
                </a:lnTo>
                <a:cubicBezTo>
                  <a:pt x="22507" y="17906"/>
                  <a:pt x="22577" y="17806"/>
                  <a:pt x="22645" y="17705"/>
                </a:cubicBezTo>
                <a:close/>
                <a:moveTo>
                  <a:pt x="37183" y="5306"/>
                </a:moveTo>
                <a:cubicBezTo>
                  <a:pt x="36576" y="11373"/>
                  <a:pt x="34103" y="16160"/>
                  <a:pt x="31282" y="18753"/>
                </a:cubicBezTo>
                <a:lnTo>
                  <a:pt x="31282" y="15545"/>
                </a:lnTo>
                <a:cubicBezTo>
                  <a:pt x="32644" y="13165"/>
                  <a:pt x="33724" y="10100"/>
                  <a:pt x="34221" y="6539"/>
                </a:cubicBezTo>
                <a:lnTo>
                  <a:pt x="37183" y="5306"/>
                </a:lnTo>
                <a:close/>
                <a:moveTo>
                  <a:pt x="22128" y="18853"/>
                </a:moveTo>
                <a:lnTo>
                  <a:pt x="21574" y="19084"/>
                </a:lnTo>
                <a:cubicBezTo>
                  <a:pt x="21642" y="19009"/>
                  <a:pt x="21711" y="18933"/>
                  <a:pt x="21778" y="18853"/>
                </a:cubicBezTo>
                <a:close/>
                <a:moveTo>
                  <a:pt x="21627" y="18853"/>
                </a:moveTo>
                <a:cubicBezTo>
                  <a:pt x="21526" y="18968"/>
                  <a:pt x="21426" y="19077"/>
                  <a:pt x="21324" y="19183"/>
                </a:cubicBezTo>
                <a:cubicBezTo>
                  <a:pt x="21243" y="19077"/>
                  <a:pt x="21164" y="18968"/>
                  <a:pt x="21086" y="18853"/>
                </a:cubicBezTo>
                <a:close/>
                <a:moveTo>
                  <a:pt x="14353" y="18853"/>
                </a:moveTo>
                <a:cubicBezTo>
                  <a:pt x="14317" y="19035"/>
                  <a:pt x="14280" y="19215"/>
                  <a:pt x="14242" y="19394"/>
                </a:cubicBezTo>
                <a:lnTo>
                  <a:pt x="12941" y="18853"/>
                </a:lnTo>
                <a:close/>
                <a:moveTo>
                  <a:pt x="20962" y="18853"/>
                </a:moveTo>
                <a:cubicBezTo>
                  <a:pt x="21048" y="18984"/>
                  <a:pt x="21138" y="19108"/>
                  <a:pt x="21230" y="19227"/>
                </a:cubicBezTo>
                <a:lnTo>
                  <a:pt x="20317" y="19608"/>
                </a:lnTo>
                <a:cubicBezTo>
                  <a:pt x="20374" y="19357"/>
                  <a:pt x="20427" y="19106"/>
                  <a:pt x="20478" y="18853"/>
                </a:cubicBezTo>
                <a:close/>
                <a:moveTo>
                  <a:pt x="22176" y="19084"/>
                </a:moveTo>
                <a:cubicBezTo>
                  <a:pt x="22119" y="19358"/>
                  <a:pt x="22055" y="19631"/>
                  <a:pt x="21987" y="19902"/>
                </a:cubicBezTo>
                <a:cubicBezTo>
                  <a:pt x="21811" y="19745"/>
                  <a:pt x="21641" y="19569"/>
                  <a:pt x="21478" y="19373"/>
                </a:cubicBezTo>
                <a:lnTo>
                  <a:pt x="22176" y="19084"/>
                </a:lnTo>
                <a:close/>
                <a:moveTo>
                  <a:pt x="14646" y="18853"/>
                </a:moveTo>
                <a:cubicBezTo>
                  <a:pt x="14904" y="19258"/>
                  <a:pt x="15178" y="19608"/>
                  <a:pt x="15465" y="19904"/>
                </a:cubicBezTo>
                <a:lnTo>
                  <a:pt x="14341" y="19435"/>
                </a:lnTo>
                <a:cubicBezTo>
                  <a:pt x="14383" y="19243"/>
                  <a:pt x="14422" y="19049"/>
                  <a:pt x="14460" y="18853"/>
                </a:cubicBezTo>
                <a:close/>
                <a:moveTo>
                  <a:pt x="19228" y="18853"/>
                </a:moveTo>
                <a:cubicBezTo>
                  <a:pt x="18830" y="19331"/>
                  <a:pt x="18421" y="19732"/>
                  <a:pt x="18006" y="20049"/>
                </a:cubicBezTo>
                <a:lnTo>
                  <a:pt x="18006" y="18853"/>
                </a:lnTo>
                <a:close/>
                <a:moveTo>
                  <a:pt x="20866" y="19628"/>
                </a:moveTo>
                <a:lnTo>
                  <a:pt x="20866" y="19628"/>
                </a:lnTo>
                <a:cubicBezTo>
                  <a:pt x="20637" y="19835"/>
                  <a:pt x="20406" y="20018"/>
                  <a:pt x="20175" y="20178"/>
                </a:cubicBezTo>
                <a:cubicBezTo>
                  <a:pt x="20199" y="20080"/>
                  <a:pt x="20224" y="19983"/>
                  <a:pt x="20249" y="19885"/>
                </a:cubicBezTo>
                <a:lnTo>
                  <a:pt x="20866" y="19628"/>
                </a:lnTo>
                <a:close/>
                <a:moveTo>
                  <a:pt x="12780" y="19035"/>
                </a:moveTo>
                <a:lnTo>
                  <a:pt x="14193" y="19624"/>
                </a:lnTo>
                <a:cubicBezTo>
                  <a:pt x="14139" y="19867"/>
                  <a:pt x="14081" y="20105"/>
                  <a:pt x="14021" y="20341"/>
                </a:cubicBezTo>
                <a:cubicBezTo>
                  <a:pt x="13584" y="20029"/>
                  <a:pt x="13167" y="19592"/>
                  <a:pt x="12780" y="19035"/>
                </a:cubicBezTo>
                <a:close/>
                <a:moveTo>
                  <a:pt x="17065" y="18853"/>
                </a:moveTo>
                <a:lnTo>
                  <a:pt x="17065" y="20569"/>
                </a:lnTo>
                <a:lnTo>
                  <a:pt x="15728" y="20012"/>
                </a:lnTo>
                <a:cubicBezTo>
                  <a:pt x="15391" y="19701"/>
                  <a:pt x="15070" y="19315"/>
                  <a:pt x="14770" y="18853"/>
                </a:cubicBezTo>
                <a:close/>
                <a:moveTo>
                  <a:pt x="20370" y="18853"/>
                </a:moveTo>
                <a:cubicBezTo>
                  <a:pt x="20317" y="19123"/>
                  <a:pt x="20259" y="19391"/>
                  <a:pt x="20195" y="19658"/>
                </a:cubicBezTo>
                <a:lnTo>
                  <a:pt x="18006" y="20569"/>
                </a:lnTo>
                <a:lnTo>
                  <a:pt x="18006" y="20181"/>
                </a:lnTo>
                <a:cubicBezTo>
                  <a:pt x="18468" y="19837"/>
                  <a:pt x="18924" y="19392"/>
                  <a:pt x="19365" y="18853"/>
                </a:cubicBezTo>
                <a:close/>
                <a:moveTo>
                  <a:pt x="16554" y="20606"/>
                </a:moveTo>
                <a:lnTo>
                  <a:pt x="16825" y="20719"/>
                </a:lnTo>
                <a:cubicBezTo>
                  <a:pt x="16819" y="20721"/>
                  <a:pt x="16813" y="20723"/>
                  <a:pt x="16807" y="20725"/>
                </a:cubicBezTo>
                <a:cubicBezTo>
                  <a:pt x="16722" y="20690"/>
                  <a:pt x="16638" y="20650"/>
                  <a:pt x="16554" y="20606"/>
                </a:cubicBezTo>
                <a:close/>
                <a:moveTo>
                  <a:pt x="26433" y="6252"/>
                </a:moveTo>
                <a:lnTo>
                  <a:pt x="30064" y="7763"/>
                </a:lnTo>
                <a:lnTo>
                  <a:pt x="30064" y="17227"/>
                </a:lnTo>
                <a:cubicBezTo>
                  <a:pt x="28674" y="19095"/>
                  <a:pt x="27108" y="20315"/>
                  <a:pt x="25615" y="20730"/>
                </a:cubicBezTo>
                <a:cubicBezTo>
                  <a:pt x="24679" y="20454"/>
                  <a:pt x="23854" y="19820"/>
                  <a:pt x="23188" y="18853"/>
                </a:cubicBezTo>
                <a:lnTo>
                  <a:pt x="24034" y="18853"/>
                </a:lnTo>
                <a:cubicBezTo>
                  <a:pt x="24174" y="18853"/>
                  <a:pt x="24288" y="18739"/>
                  <a:pt x="24288" y="18600"/>
                </a:cubicBezTo>
                <a:lnTo>
                  <a:pt x="24288" y="18259"/>
                </a:lnTo>
                <a:cubicBezTo>
                  <a:pt x="24288" y="18118"/>
                  <a:pt x="24174" y="18005"/>
                  <a:pt x="24034" y="18005"/>
                </a:cubicBezTo>
                <a:lnTo>
                  <a:pt x="22876" y="18005"/>
                </a:lnTo>
                <a:lnTo>
                  <a:pt x="22876" y="17390"/>
                </a:lnTo>
                <a:lnTo>
                  <a:pt x="23607" y="17390"/>
                </a:lnTo>
                <a:cubicBezTo>
                  <a:pt x="23607" y="17110"/>
                  <a:pt x="23471" y="16863"/>
                  <a:pt x="23261" y="16709"/>
                </a:cubicBezTo>
                <a:cubicBezTo>
                  <a:pt x="23406" y="16455"/>
                  <a:pt x="23548" y="16192"/>
                  <a:pt x="23687" y="15919"/>
                </a:cubicBezTo>
                <a:cubicBezTo>
                  <a:pt x="25037" y="13270"/>
                  <a:pt x="25994" y="9882"/>
                  <a:pt x="26433" y="6252"/>
                </a:cubicBezTo>
                <a:close/>
                <a:moveTo>
                  <a:pt x="16965" y="20777"/>
                </a:moveTo>
                <a:lnTo>
                  <a:pt x="17065" y="20819"/>
                </a:lnTo>
                <a:lnTo>
                  <a:pt x="17065" y="20821"/>
                </a:lnTo>
                <a:cubicBezTo>
                  <a:pt x="17027" y="20809"/>
                  <a:pt x="16990" y="20796"/>
                  <a:pt x="16952" y="20783"/>
                </a:cubicBezTo>
                <a:cubicBezTo>
                  <a:pt x="16957" y="20781"/>
                  <a:pt x="16961" y="20779"/>
                  <a:pt x="16965" y="20777"/>
                </a:cubicBezTo>
                <a:close/>
                <a:moveTo>
                  <a:pt x="30064" y="17395"/>
                </a:moveTo>
                <a:lnTo>
                  <a:pt x="30064" y="19722"/>
                </a:lnTo>
                <a:cubicBezTo>
                  <a:pt x="29294" y="20241"/>
                  <a:pt x="28517" y="20596"/>
                  <a:pt x="27757" y="20770"/>
                </a:cubicBezTo>
                <a:cubicBezTo>
                  <a:pt x="27407" y="20849"/>
                  <a:pt x="27065" y="20889"/>
                  <a:pt x="26733" y="20889"/>
                </a:cubicBezTo>
                <a:cubicBezTo>
                  <a:pt x="26416" y="20889"/>
                  <a:pt x="26107" y="20853"/>
                  <a:pt x="25809" y="20782"/>
                </a:cubicBezTo>
                <a:cubicBezTo>
                  <a:pt x="27242" y="20329"/>
                  <a:pt x="28730" y="19155"/>
                  <a:pt x="30064" y="17395"/>
                </a:cubicBezTo>
                <a:close/>
                <a:moveTo>
                  <a:pt x="23062" y="18853"/>
                </a:moveTo>
                <a:cubicBezTo>
                  <a:pt x="23710" y="19818"/>
                  <a:pt x="24513" y="20468"/>
                  <a:pt x="25423" y="20779"/>
                </a:cubicBezTo>
                <a:cubicBezTo>
                  <a:pt x="25417" y="20780"/>
                  <a:pt x="25411" y="20782"/>
                  <a:pt x="25403" y="20784"/>
                </a:cubicBezTo>
                <a:cubicBezTo>
                  <a:pt x="25086" y="20857"/>
                  <a:pt x="24776" y="20893"/>
                  <a:pt x="24474" y="20893"/>
                </a:cubicBezTo>
                <a:cubicBezTo>
                  <a:pt x="23593" y="20893"/>
                  <a:pt x="22787" y="20585"/>
                  <a:pt x="22077" y="19981"/>
                </a:cubicBezTo>
                <a:cubicBezTo>
                  <a:pt x="22156" y="19667"/>
                  <a:pt x="22228" y="19352"/>
                  <a:pt x="22293" y="19034"/>
                </a:cubicBezTo>
                <a:lnTo>
                  <a:pt x="22728" y="18853"/>
                </a:lnTo>
                <a:close/>
                <a:moveTo>
                  <a:pt x="14291" y="19665"/>
                </a:moveTo>
                <a:lnTo>
                  <a:pt x="15997" y="20374"/>
                </a:lnTo>
                <a:cubicBezTo>
                  <a:pt x="16212" y="20536"/>
                  <a:pt x="16434" y="20671"/>
                  <a:pt x="16661" y="20776"/>
                </a:cubicBezTo>
                <a:cubicBezTo>
                  <a:pt x="16571" y="20805"/>
                  <a:pt x="16482" y="20829"/>
                  <a:pt x="16393" y="20850"/>
                </a:cubicBezTo>
                <a:cubicBezTo>
                  <a:pt x="16173" y="20900"/>
                  <a:pt x="15956" y="20925"/>
                  <a:pt x="15743" y="20925"/>
                </a:cubicBezTo>
                <a:cubicBezTo>
                  <a:pt x="15176" y="20925"/>
                  <a:pt x="14630" y="20750"/>
                  <a:pt x="14114" y="20405"/>
                </a:cubicBezTo>
                <a:cubicBezTo>
                  <a:pt x="14175" y="20160"/>
                  <a:pt x="14236" y="19915"/>
                  <a:pt x="14291" y="19665"/>
                </a:cubicBezTo>
                <a:close/>
                <a:moveTo>
                  <a:pt x="20127" y="19935"/>
                </a:moveTo>
                <a:lnTo>
                  <a:pt x="20127" y="19935"/>
                </a:lnTo>
                <a:cubicBezTo>
                  <a:pt x="20100" y="20046"/>
                  <a:pt x="20071" y="20156"/>
                  <a:pt x="20041" y="20266"/>
                </a:cubicBezTo>
                <a:cubicBezTo>
                  <a:pt x="19581" y="20566"/>
                  <a:pt x="19117" y="20774"/>
                  <a:pt x="18660" y="20878"/>
                </a:cubicBezTo>
                <a:cubicBezTo>
                  <a:pt x="18439" y="20928"/>
                  <a:pt x="18220" y="20955"/>
                  <a:pt x="18006" y="20959"/>
                </a:cubicBezTo>
                <a:lnTo>
                  <a:pt x="18006" y="20819"/>
                </a:lnTo>
                <a:lnTo>
                  <a:pt x="20127" y="19935"/>
                </a:lnTo>
                <a:close/>
                <a:moveTo>
                  <a:pt x="19998" y="20426"/>
                </a:moveTo>
                <a:lnTo>
                  <a:pt x="19998" y="20426"/>
                </a:lnTo>
                <a:cubicBezTo>
                  <a:pt x="19519" y="22165"/>
                  <a:pt x="18836" y="23801"/>
                  <a:pt x="18006" y="25194"/>
                </a:cubicBezTo>
                <a:lnTo>
                  <a:pt x="18006" y="21064"/>
                </a:lnTo>
                <a:cubicBezTo>
                  <a:pt x="18228" y="21059"/>
                  <a:pt x="18455" y="21033"/>
                  <a:pt x="18684" y="20980"/>
                </a:cubicBezTo>
                <a:cubicBezTo>
                  <a:pt x="19124" y="20880"/>
                  <a:pt x="19563" y="20694"/>
                  <a:pt x="19998" y="20426"/>
                </a:cubicBezTo>
                <a:close/>
                <a:moveTo>
                  <a:pt x="9862" y="26346"/>
                </a:moveTo>
                <a:lnTo>
                  <a:pt x="9862" y="26856"/>
                </a:lnTo>
                <a:lnTo>
                  <a:pt x="9073" y="26856"/>
                </a:lnTo>
                <a:cubicBezTo>
                  <a:pt x="9187" y="26692"/>
                  <a:pt x="9300" y="26522"/>
                  <a:pt x="9411" y="26346"/>
                </a:cubicBezTo>
                <a:close/>
                <a:moveTo>
                  <a:pt x="12341" y="18853"/>
                </a:moveTo>
                <a:lnTo>
                  <a:pt x="12604" y="18962"/>
                </a:lnTo>
                <a:cubicBezTo>
                  <a:pt x="13035" y="19608"/>
                  <a:pt x="13500" y="20105"/>
                  <a:pt x="13995" y="20449"/>
                </a:cubicBezTo>
                <a:cubicBezTo>
                  <a:pt x="13320" y="23080"/>
                  <a:pt x="12317" y="25315"/>
                  <a:pt x="11140" y="26896"/>
                </a:cubicBezTo>
                <a:cubicBezTo>
                  <a:pt x="11105" y="26872"/>
                  <a:pt x="11063" y="26856"/>
                  <a:pt x="11017" y="26856"/>
                </a:cubicBezTo>
                <a:lnTo>
                  <a:pt x="10054" y="26856"/>
                </a:lnTo>
                <a:lnTo>
                  <a:pt x="10054" y="26346"/>
                </a:lnTo>
                <a:lnTo>
                  <a:pt x="10661" y="26346"/>
                </a:lnTo>
                <a:cubicBezTo>
                  <a:pt x="10661" y="25956"/>
                  <a:pt x="10347" y="25642"/>
                  <a:pt x="9958" y="25642"/>
                </a:cubicBezTo>
                <a:cubicBezTo>
                  <a:pt x="9908" y="25642"/>
                  <a:pt x="9860" y="25647"/>
                  <a:pt x="9814" y="25656"/>
                </a:cubicBezTo>
                <a:cubicBezTo>
                  <a:pt x="10800" y="23859"/>
                  <a:pt x="11604" y="21530"/>
                  <a:pt x="12119" y="18853"/>
                </a:cubicBezTo>
                <a:close/>
                <a:moveTo>
                  <a:pt x="21381" y="19414"/>
                </a:moveTo>
                <a:cubicBezTo>
                  <a:pt x="21566" y="19634"/>
                  <a:pt x="21759" y="19834"/>
                  <a:pt x="21961" y="20009"/>
                </a:cubicBezTo>
                <a:cubicBezTo>
                  <a:pt x="21420" y="22135"/>
                  <a:pt x="20573" y="24129"/>
                  <a:pt x="19519" y="25735"/>
                </a:cubicBezTo>
                <a:cubicBezTo>
                  <a:pt x="19046" y="26459"/>
                  <a:pt x="18536" y="27091"/>
                  <a:pt x="18006" y="27622"/>
                </a:cubicBezTo>
                <a:lnTo>
                  <a:pt x="18006" y="25399"/>
                </a:lnTo>
                <a:cubicBezTo>
                  <a:pt x="18901" y="23937"/>
                  <a:pt x="19629" y="22195"/>
                  <a:pt x="20130" y="20343"/>
                </a:cubicBezTo>
                <a:cubicBezTo>
                  <a:pt x="20481" y="20114"/>
                  <a:pt x="20828" y="19833"/>
                  <a:pt x="21170" y="19502"/>
                </a:cubicBezTo>
                <a:lnTo>
                  <a:pt x="21381" y="19414"/>
                </a:lnTo>
                <a:close/>
                <a:moveTo>
                  <a:pt x="10600" y="27561"/>
                </a:moveTo>
                <a:cubicBezTo>
                  <a:pt x="10561" y="27606"/>
                  <a:pt x="10521" y="27652"/>
                  <a:pt x="10482" y="27695"/>
                </a:cubicBezTo>
                <a:cubicBezTo>
                  <a:pt x="10442" y="27651"/>
                  <a:pt x="10402" y="27606"/>
                  <a:pt x="10363" y="27561"/>
                </a:cubicBezTo>
                <a:close/>
                <a:moveTo>
                  <a:pt x="9433" y="27561"/>
                </a:moveTo>
                <a:lnTo>
                  <a:pt x="8765" y="27840"/>
                </a:lnTo>
                <a:cubicBezTo>
                  <a:pt x="8685" y="27755"/>
                  <a:pt x="8605" y="27668"/>
                  <a:pt x="8524" y="27578"/>
                </a:cubicBezTo>
                <a:cubicBezTo>
                  <a:pt x="8530" y="27572"/>
                  <a:pt x="8534" y="27566"/>
                  <a:pt x="8538" y="27561"/>
                </a:cubicBezTo>
                <a:close/>
                <a:moveTo>
                  <a:pt x="8456" y="27657"/>
                </a:moveTo>
                <a:cubicBezTo>
                  <a:pt x="8524" y="27734"/>
                  <a:pt x="8592" y="27810"/>
                  <a:pt x="8661" y="27883"/>
                </a:cubicBezTo>
                <a:lnTo>
                  <a:pt x="7982" y="28165"/>
                </a:lnTo>
                <a:cubicBezTo>
                  <a:pt x="8142" y="28008"/>
                  <a:pt x="8300" y="27838"/>
                  <a:pt x="8456" y="27657"/>
                </a:cubicBezTo>
                <a:close/>
                <a:moveTo>
                  <a:pt x="10224" y="27561"/>
                </a:moveTo>
                <a:cubicBezTo>
                  <a:pt x="10284" y="27633"/>
                  <a:pt x="10347" y="27702"/>
                  <a:pt x="10409" y="27770"/>
                </a:cubicBezTo>
                <a:cubicBezTo>
                  <a:pt x="10128" y="28066"/>
                  <a:pt x="9841" y="28327"/>
                  <a:pt x="9547" y="28548"/>
                </a:cubicBezTo>
                <a:cubicBezTo>
                  <a:pt x="9331" y="28381"/>
                  <a:pt x="9118" y="28194"/>
                  <a:pt x="8910" y="27987"/>
                </a:cubicBezTo>
                <a:lnTo>
                  <a:pt x="9931" y="27561"/>
                </a:lnTo>
                <a:close/>
                <a:moveTo>
                  <a:pt x="5223" y="27561"/>
                </a:moveTo>
                <a:lnTo>
                  <a:pt x="5223" y="28853"/>
                </a:lnTo>
                <a:cubicBezTo>
                  <a:pt x="4715" y="28544"/>
                  <a:pt x="4212" y="28114"/>
                  <a:pt x="3716" y="27561"/>
                </a:cubicBezTo>
                <a:close/>
                <a:moveTo>
                  <a:pt x="8372" y="27561"/>
                </a:moveTo>
                <a:cubicBezTo>
                  <a:pt x="8372" y="27562"/>
                  <a:pt x="8372" y="27562"/>
                  <a:pt x="8373" y="27563"/>
                </a:cubicBezTo>
                <a:cubicBezTo>
                  <a:pt x="8143" y="27833"/>
                  <a:pt x="7909" y="28078"/>
                  <a:pt x="7671" y="28295"/>
                </a:cubicBezTo>
                <a:lnTo>
                  <a:pt x="6005" y="28987"/>
                </a:lnTo>
                <a:lnTo>
                  <a:pt x="6005" y="27561"/>
                </a:lnTo>
                <a:close/>
                <a:moveTo>
                  <a:pt x="3578" y="27561"/>
                </a:moveTo>
                <a:cubicBezTo>
                  <a:pt x="4112" y="28166"/>
                  <a:pt x="4663" y="28635"/>
                  <a:pt x="5223" y="28963"/>
                </a:cubicBezTo>
                <a:lnTo>
                  <a:pt x="5223" y="28988"/>
                </a:lnTo>
                <a:lnTo>
                  <a:pt x="1796" y="27561"/>
                </a:lnTo>
                <a:close/>
                <a:moveTo>
                  <a:pt x="7146" y="28721"/>
                </a:moveTo>
                <a:lnTo>
                  <a:pt x="7146" y="28721"/>
                </a:lnTo>
                <a:cubicBezTo>
                  <a:pt x="6814" y="28960"/>
                  <a:pt x="6476" y="29144"/>
                  <a:pt x="6133" y="29271"/>
                </a:cubicBezTo>
                <a:cubicBezTo>
                  <a:pt x="6091" y="29257"/>
                  <a:pt x="6048" y="29243"/>
                  <a:pt x="6005" y="29228"/>
                </a:cubicBezTo>
                <a:lnTo>
                  <a:pt x="6005" y="29196"/>
                </a:lnTo>
                <a:lnTo>
                  <a:pt x="7146" y="28721"/>
                </a:lnTo>
                <a:close/>
                <a:moveTo>
                  <a:pt x="8805" y="28030"/>
                </a:moveTo>
                <a:cubicBezTo>
                  <a:pt x="9020" y="28245"/>
                  <a:pt x="9237" y="28439"/>
                  <a:pt x="9459" y="28611"/>
                </a:cubicBezTo>
                <a:cubicBezTo>
                  <a:pt x="8979" y="28959"/>
                  <a:pt x="8484" y="29203"/>
                  <a:pt x="7983" y="29327"/>
                </a:cubicBezTo>
                <a:cubicBezTo>
                  <a:pt x="7706" y="29396"/>
                  <a:pt x="7430" y="29431"/>
                  <a:pt x="7155" y="29431"/>
                </a:cubicBezTo>
                <a:cubicBezTo>
                  <a:pt x="6870" y="29431"/>
                  <a:pt x="6587" y="29394"/>
                  <a:pt x="6305" y="29320"/>
                </a:cubicBezTo>
                <a:cubicBezTo>
                  <a:pt x="6734" y="29144"/>
                  <a:pt x="7153" y="28886"/>
                  <a:pt x="7560" y="28549"/>
                </a:cubicBezTo>
                <a:lnTo>
                  <a:pt x="8805" y="28030"/>
                </a:lnTo>
                <a:close/>
                <a:moveTo>
                  <a:pt x="14086" y="20512"/>
                </a:moveTo>
                <a:cubicBezTo>
                  <a:pt x="14610" y="20855"/>
                  <a:pt x="15164" y="21031"/>
                  <a:pt x="15739" y="21031"/>
                </a:cubicBezTo>
                <a:cubicBezTo>
                  <a:pt x="15962" y="21031"/>
                  <a:pt x="16188" y="21004"/>
                  <a:pt x="16416" y="20953"/>
                </a:cubicBezTo>
                <a:cubicBezTo>
                  <a:pt x="16546" y="20923"/>
                  <a:pt x="16675" y="20885"/>
                  <a:pt x="16805" y="20839"/>
                </a:cubicBezTo>
                <a:cubicBezTo>
                  <a:pt x="16890" y="20873"/>
                  <a:pt x="16977" y="20904"/>
                  <a:pt x="17065" y="20931"/>
                </a:cubicBezTo>
                <a:lnTo>
                  <a:pt x="17065" y="26580"/>
                </a:lnTo>
                <a:cubicBezTo>
                  <a:pt x="15892" y="28095"/>
                  <a:pt x="14559" y="29093"/>
                  <a:pt x="13241" y="29422"/>
                </a:cubicBezTo>
                <a:cubicBezTo>
                  <a:pt x="13222" y="29427"/>
                  <a:pt x="13203" y="29430"/>
                  <a:pt x="13185" y="29435"/>
                </a:cubicBezTo>
                <a:cubicBezTo>
                  <a:pt x="12263" y="29212"/>
                  <a:pt x="11376" y="28653"/>
                  <a:pt x="10552" y="27771"/>
                </a:cubicBezTo>
                <a:cubicBezTo>
                  <a:pt x="10613" y="27703"/>
                  <a:pt x="10676" y="27632"/>
                  <a:pt x="10736" y="27561"/>
                </a:cubicBezTo>
                <a:lnTo>
                  <a:pt x="11017" y="27561"/>
                </a:lnTo>
                <a:cubicBezTo>
                  <a:pt x="11133" y="27561"/>
                  <a:pt x="11228" y="27467"/>
                  <a:pt x="11228" y="27351"/>
                </a:cubicBezTo>
                <a:lnTo>
                  <a:pt x="11228" y="27067"/>
                </a:lnTo>
                <a:cubicBezTo>
                  <a:pt x="11228" y="27035"/>
                  <a:pt x="11219" y="27004"/>
                  <a:pt x="11207" y="26978"/>
                </a:cubicBezTo>
                <a:cubicBezTo>
                  <a:pt x="12395" y="25390"/>
                  <a:pt x="13405" y="23149"/>
                  <a:pt x="14086" y="20512"/>
                </a:cubicBezTo>
                <a:close/>
                <a:moveTo>
                  <a:pt x="1720" y="27738"/>
                </a:moveTo>
                <a:lnTo>
                  <a:pt x="5223" y="29196"/>
                </a:lnTo>
                <a:lnTo>
                  <a:pt x="5223" y="29472"/>
                </a:lnTo>
                <a:cubicBezTo>
                  <a:pt x="5147" y="29478"/>
                  <a:pt x="5070" y="29481"/>
                  <a:pt x="4994" y="29481"/>
                </a:cubicBezTo>
                <a:cubicBezTo>
                  <a:pt x="3889" y="29481"/>
                  <a:pt x="2792" y="28897"/>
                  <a:pt x="1720" y="27738"/>
                </a:cubicBezTo>
                <a:close/>
                <a:moveTo>
                  <a:pt x="10478" y="27847"/>
                </a:moveTo>
                <a:cubicBezTo>
                  <a:pt x="11255" y="28678"/>
                  <a:pt x="12089" y="29226"/>
                  <a:pt x="12955" y="29483"/>
                </a:cubicBezTo>
                <a:cubicBezTo>
                  <a:pt x="12720" y="29524"/>
                  <a:pt x="12485" y="29545"/>
                  <a:pt x="12253" y="29545"/>
                </a:cubicBezTo>
                <a:cubicBezTo>
                  <a:pt x="11348" y="29545"/>
                  <a:pt x="10466" y="29230"/>
                  <a:pt x="9632" y="28611"/>
                </a:cubicBezTo>
                <a:cubicBezTo>
                  <a:pt x="9920" y="28392"/>
                  <a:pt x="10202" y="28137"/>
                  <a:pt x="10478" y="27847"/>
                </a:cubicBezTo>
                <a:close/>
                <a:moveTo>
                  <a:pt x="17065" y="26752"/>
                </a:moveTo>
                <a:lnTo>
                  <a:pt x="17065" y="28442"/>
                </a:lnTo>
                <a:cubicBezTo>
                  <a:pt x="16418" y="28924"/>
                  <a:pt x="15754" y="29257"/>
                  <a:pt x="15093" y="29422"/>
                </a:cubicBezTo>
                <a:cubicBezTo>
                  <a:pt x="14762" y="29504"/>
                  <a:pt x="14433" y="29545"/>
                  <a:pt x="14107" y="29545"/>
                </a:cubicBezTo>
                <a:cubicBezTo>
                  <a:pt x="13873" y="29545"/>
                  <a:pt x="13641" y="29524"/>
                  <a:pt x="13411" y="29483"/>
                </a:cubicBezTo>
                <a:cubicBezTo>
                  <a:pt x="14673" y="29123"/>
                  <a:pt x="15941" y="28171"/>
                  <a:pt x="17065" y="26752"/>
                </a:cubicBezTo>
                <a:close/>
                <a:moveTo>
                  <a:pt x="30428" y="1"/>
                </a:moveTo>
                <a:cubicBezTo>
                  <a:pt x="30226" y="1"/>
                  <a:pt x="30064" y="164"/>
                  <a:pt x="30064" y="364"/>
                </a:cubicBezTo>
                <a:lnTo>
                  <a:pt x="30064" y="4120"/>
                </a:lnTo>
                <a:lnTo>
                  <a:pt x="26971" y="4120"/>
                </a:lnTo>
                <a:lnTo>
                  <a:pt x="26971" y="3357"/>
                </a:lnTo>
                <a:lnTo>
                  <a:pt x="27918" y="3357"/>
                </a:lnTo>
                <a:cubicBezTo>
                  <a:pt x="27918" y="2752"/>
                  <a:pt x="27428" y="2262"/>
                  <a:pt x="26822" y="2262"/>
                </a:cubicBezTo>
                <a:cubicBezTo>
                  <a:pt x="26217" y="2262"/>
                  <a:pt x="25727" y="2752"/>
                  <a:pt x="25727" y="3357"/>
                </a:cubicBezTo>
                <a:lnTo>
                  <a:pt x="26673" y="3357"/>
                </a:lnTo>
                <a:lnTo>
                  <a:pt x="26673" y="4120"/>
                </a:lnTo>
                <a:lnTo>
                  <a:pt x="24114" y="4120"/>
                </a:lnTo>
                <a:lnTo>
                  <a:pt x="24114" y="3357"/>
                </a:lnTo>
                <a:lnTo>
                  <a:pt x="25060" y="3357"/>
                </a:lnTo>
                <a:cubicBezTo>
                  <a:pt x="25060" y="2752"/>
                  <a:pt x="24570" y="2262"/>
                  <a:pt x="23965" y="2262"/>
                </a:cubicBezTo>
                <a:cubicBezTo>
                  <a:pt x="23360" y="2262"/>
                  <a:pt x="22870" y="2752"/>
                  <a:pt x="22870" y="3357"/>
                </a:cubicBezTo>
                <a:lnTo>
                  <a:pt x="23816" y="3357"/>
                </a:lnTo>
                <a:lnTo>
                  <a:pt x="23816" y="4120"/>
                </a:lnTo>
                <a:lnTo>
                  <a:pt x="22261" y="4120"/>
                </a:lnTo>
                <a:cubicBezTo>
                  <a:pt x="22080" y="4120"/>
                  <a:pt x="21933" y="4267"/>
                  <a:pt x="21933" y="4448"/>
                </a:cubicBezTo>
                <a:lnTo>
                  <a:pt x="21933" y="4890"/>
                </a:lnTo>
                <a:cubicBezTo>
                  <a:pt x="21933" y="5071"/>
                  <a:pt x="22080" y="5218"/>
                  <a:pt x="22261" y="5218"/>
                </a:cubicBezTo>
                <a:lnTo>
                  <a:pt x="23801" y="5218"/>
                </a:lnTo>
                <a:cubicBezTo>
                  <a:pt x="23432" y="9242"/>
                  <a:pt x="22475" y="13010"/>
                  <a:pt x="21088" y="15877"/>
                </a:cubicBezTo>
                <a:cubicBezTo>
                  <a:pt x="20974" y="16114"/>
                  <a:pt x="20857" y="16342"/>
                  <a:pt x="20738" y="16564"/>
                </a:cubicBezTo>
                <a:cubicBezTo>
                  <a:pt x="20678" y="16551"/>
                  <a:pt x="20617" y="16544"/>
                  <a:pt x="20553" y="16544"/>
                </a:cubicBezTo>
                <a:cubicBezTo>
                  <a:pt x="20085" y="16544"/>
                  <a:pt x="19706" y="16923"/>
                  <a:pt x="19706" y="17390"/>
                </a:cubicBezTo>
                <a:lnTo>
                  <a:pt x="20266" y="17390"/>
                </a:lnTo>
                <a:cubicBezTo>
                  <a:pt x="20136" y="17604"/>
                  <a:pt x="20003" y="17809"/>
                  <a:pt x="19870" y="18005"/>
                </a:cubicBezTo>
                <a:lnTo>
                  <a:pt x="18006" y="18005"/>
                </a:lnTo>
                <a:lnTo>
                  <a:pt x="18006" y="15103"/>
                </a:lnTo>
                <a:cubicBezTo>
                  <a:pt x="18006" y="14947"/>
                  <a:pt x="17879" y="14822"/>
                  <a:pt x="17724" y="14822"/>
                </a:cubicBezTo>
                <a:lnTo>
                  <a:pt x="17346" y="14822"/>
                </a:lnTo>
                <a:cubicBezTo>
                  <a:pt x="17191" y="14822"/>
                  <a:pt x="17065" y="14947"/>
                  <a:pt x="17065" y="15103"/>
                </a:cubicBezTo>
                <a:lnTo>
                  <a:pt x="17065" y="18005"/>
                </a:lnTo>
                <a:lnTo>
                  <a:pt x="14676" y="18005"/>
                </a:lnTo>
                <a:lnTo>
                  <a:pt x="14676" y="17415"/>
                </a:lnTo>
                <a:lnTo>
                  <a:pt x="15406" y="17415"/>
                </a:lnTo>
                <a:cubicBezTo>
                  <a:pt x="15406" y="16948"/>
                  <a:pt x="15027" y="16568"/>
                  <a:pt x="14560" y="16568"/>
                </a:cubicBezTo>
                <a:cubicBezTo>
                  <a:pt x="14092" y="16568"/>
                  <a:pt x="13713" y="16948"/>
                  <a:pt x="13713" y="17415"/>
                </a:cubicBezTo>
                <a:lnTo>
                  <a:pt x="14445" y="17415"/>
                </a:lnTo>
                <a:lnTo>
                  <a:pt x="14445" y="18005"/>
                </a:lnTo>
                <a:lnTo>
                  <a:pt x="12468" y="18005"/>
                </a:lnTo>
                <a:lnTo>
                  <a:pt x="12468" y="17415"/>
                </a:lnTo>
                <a:lnTo>
                  <a:pt x="13199" y="17415"/>
                </a:lnTo>
                <a:cubicBezTo>
                  <a:pt x="13199" y="16948"/>
                  <a:pt x="12820" y="16568"/>
                  <a:pt x="12353" y="16568"/>
                </a:cubicBezTo>
                <a:cubicBezTo>
                  <a:pt x="11885" y="16568"/>
                  <a:pt x="11506" y="16948"/>
                  <a:pt x="11506" y="17415"/>
                </a:cubicBezTo>
                <a:lnTo>
                  <a:pt x="12237" y="17415"/>
                </a:lnTo>
                <a:lnTo>
                  <a:pt x="12237" y="18005"/>
                </a:lnTo>
                <a:lnTo>
                  <a:pt x="11037" y="18005"/>
                </a:lnTo>
                <a:cubicBezTo>
                  <a:pt x="10896" y="18005"/>
                  <a:pt x="10783" y="18118"/>
                  <a:pt x="10783" y="18259"/>
                </a:cubicBezTo>
                <a:lnTo>
                  <a:pt x="10783" y="18600"/>
                </a:lnTo>
                <a:cubicBezTo>
                  <a:pt x="10783" y="18739"/>
                  <a:pt x="10896" y="18853"/>
                  <a:pt x="11037" y="18853"/>
                </a:cubicBezTo>
                <a:lnTo>
                  <a:pt x="12013" y="18853"/>
                </a:lnTo>
                <a:cubicBezTo>
                  <a:pt x="11490" y="21545"/>
                  <a:pt x="10653" y="23911"/>
                  <a:pt x="9633" y="25722"/>
                </a:cubicBezTo>
                <a:cubicBezTo>
                  <a:pt x="9408" y="25839"/>
                  <a:pt x="9254" y="26074"/>
                  <a:pt x="9254" y="26346"/>
                </a:cubicBezTo>
                <a:lnTo>
                  <a:pt x="9260" y="26346"/>
                </a:lnTo>
                <a:cubicBezTo>
                  <a:pt x="9148" y="26521"/>
                  <a:pt x="9035" y="26693"/>
                  <a:pt x="8920" y="26856"/>
                </a:cubicBezTo>
                <a:lnTo>
                  <a:pt x="8218" y="26856"/>
                </a:lnTo>
                <a:lnTo>
                  <a:pt x="8218" y="26346"/>
                </a:lnTo>
                <a:lnTo>
                  <a:pt x="8826" y="26346"/>
                </a:lnTo>
                <a:cubicBezTo>
                  <a:pt x="8826" y="25956"/>
                  <a:pt x="8511" y="25642"/>
                  <a:pt x="8123" y="25642"/>
                </a:cubicBezTo>
                <a:cubicBezTo>
                  <a:pt x="7734" y="25642"/>
                  <a:pt x="7419" y="25956"/>
                  <a:pt x="7419" y="26346"/>
                </a:cubicBezTo>
                <a:lnTo>
                  <a:pt x="8027" y="26346"/>
                </a:lnTo>
                <a:lnTo>
                  <a:pt x="8027" y="26856"/>
                </a:lnTo>
                <a:lnTo>
                  <a:pt x="6005" y="26856"/>
                </a:lnTo>
                <a:lnTo>
                  <a:pt x="6005" y="24444"/>
                </a:lnTo>
                <a:cubicBezTo>
                  <a:pt x="6005" y="24314"/>
                  <a:pt x="5900" y="24210"/>
                  <a:pt x="5771" y="24210"/>
                </a:cubicBezTo>
                <a:lnTo>
                  <a:pt x="5456" y="24210"/>
                </a:lnTo>
                <a:cubicBezTo>
                  <a:pt x="5328" y="24210"/>
                  <a:pt x="5223" y="24314"/>
                  <a:pt x="5223" y="24444"/>
                </a:cubicBezTo>
                <a:lnTo>
                  <a:pt x="5223" y="26856"/>
                </a:lnTo>
                <a:lnTo>
                  <a:pt x="3237" y="26856"/>
                </a:lnTo>
                <a:lnTo>
                  <a:pt x="3237" y="26366"/>
                </a:lnTo>
                <a:lnTo>
                  <a:pt x="3844" y="26366"/>
                </a:lnTo>
                <a:cubicBezTo>
                  <a:pt x="3844" y="25977"/>
                  <a:pt x="3530" y="25662"/>
                  <a:pt x="3141" y="25662"/>
                </a:cubicBezTo>
                <a:cubicBezTo>
                  <a:pt x="2752" y="25662"/>
                  <a:pt x="2437" y="25977"/>
                  <a:pt x="2437" y="26366"/>
                </a:cubicBezTo>
                <a:lnTo>
                  <a:pt x="3045" y="26366"/>
                </a:lnTo>
                <a:lnTo>
                  <a:pt x="3045" y="26856"/>
                </a:lnTo>
                <a:lnTo>
                  <a:pt x="1401" y="26856"/>
                </a:lnTo>
                <a:lnTo>
                  <a:pt x="1401" y="26366"/>
                </a:lnTo>
                <a:lnTo>
                  <a:pt x="2009" y="26366"/>
                </a:lnTo>
                <a:cubicBezTo>
                  <a:pt x="2009" y="25977"/>
                  <a:pt x="1694" y="25662"/>
                  <a:pt x="1305" y="25662"/>
                </a:cubicBezTo>
                <a:cubicBezTo>
                  <a:pt x="916" y="25662"/>
                  <a:pt x="602" y="25977"/>
                  <a:pt x="602" y="26366"/>
                </a:cubicBezTo>
                <a:lnTo>
                  <a:pt x="1209" y="26366"/>
                </a:lnTo>
                <a:lnTo>
                  <a:pt x="1209" y="26856"/>
                </a:lnTo>
                <a:lnTo>
                  <a:pt x="211" y="26856"/>
                </a:lnTo>
                <a:cubicBezTo>
                  <a:pt x="94" y="26856"/>
                  <a:pt x="1" y="26950"/>
                  <a:pt x="1" y="27067"/>
                </a:cubicBezTo>
                <a:lnTo>
                  <a:pt x="1" y="27351"/>
                </a:lnTo>
                <a:cubicBezTo>
                  <a:pt x="1" y="27468"/>
                  <a:pt x="94" y="27561"/>
                  <a:pt x="211" y="27561"/>
                </a:cubicBezTo>
                <a:lnTo>
                  <a:pt x="1296" y="27561"/>
                </a:lnTo>
                <a:lnTo>
                  <a:pt x="1495" y="27644"/>
                </a:lnTo>
                <a:cubicBezTo>
                  <a:pt x="2634" y="28935"/>
                  <a:pt x="3805" y="29586"/>
                  <a:pt x="4991" y="29586"/>
                </a:cubicBezTo>
                <a:cubicBezTo>
                  <a:pt x="5068" y="29586"/>
                  <a:pt x="5145" y="29583"/>
                  <a:pt x="5222" y="29578"/>
                </a:cubicBezTo>
                <a:lnTo>
                  <a:pt x="5222" y="58992"/>
                </a:lnTo>
                <a:lnTo>
                  <a:pt x="4430" y="58992"/>
                </a:lnTo>
                <a:cubicBezTo>
                  <a:pt x="4175" y="58992"/>
                  <a:pt x="3969" y="59183"/>
                  <a:pt x="3969" y="59420"/>
                </a:cubicBezTo>
                <a:lnTo>
                  <a:pt x="3969" y="69999"/>
                </a:lnTo>
                <a:cubicBezTo>
                  <a:pt x="3969" y="70236"/>
                  <a:pt x="4175" y="70427"/>
                  <a:pt x="4430" y="70427"/>
                </a:cubicBezTo>
                <a:lnTo>
                  <a:pt x="6796" y="70427"/>
                </a:lnTo>
                <a:cubicBezTo>
                  <a:pt x="7052" y="70427"/>
                  <a:pt x="7259" y="70236"/>
                  <a:pt x="7259" y="69999"/>
                </a:cubicBezTo>
                <a:lnTo>
                  <a:pt x="7259" y="59420"/>
                </a:lnTo>
                <a:cubicBezTo>
                  <a:pt x="7259" y="59183"/>
                  <a:pt x="7052" y="58992"/>
                  <a:pt x="6796" y="58992"/>
                </a:cubicBezTo>
                <a:lnTo>
                  <a:pt x="6004" y="58992"/>
                </a:lnTo>
                <a:lnTo>
                  <a:pt x="6004" y="29427"/>
                </a:lnTo>
                <a:cubicBezTo>
                  <a:pt x="6054" y="29412"/>
                  <a:pt x="6104" y="29394"/>
                  <a:pt x="6153" y="29377"/>
                </a:cubicBezTo>
                <a:cubicBezTo>
                  <a:pt x="6493" y="29480"/>
                  <a:pt x="6835" y="29533"/>
                  <a:pt x="7177" y="29533"/>
                </a:cubicBezTo>
                <a:cubicBezTo>
                  <a:pt x="7455" y="29533"/>
                  <a:pt x="7731" y="29499"/>
                  <a:pt x="8008" y="29430"/>
                </a:cubicBezTo>
                <a:cubicBezTo>
                  <a:pt x="8531" y="29300"/>
                  <a:pt x="9045" y="29044"/>
                  <a:pt x="9545" y="28678"/>
                </a:cubicBezTo>
                <a:cubicBezTo>
                  <a:pt x="10404" y="29322"/>
                  <a:pt x="11314" y="29651"/>
                  <a:pt x="12250" y="29651"/>
                </a:cubicBezTo>
                <a:cubicBezTo>
                  <a:pt x="12558" y="29651"/>
                  <a:pt x="12869" y="29614"/>
                  <a:pt x="13183" y="29542"/>
                </a:cubicBezTo>
                <a:cubicBezTo>
                  <a:pt x="13486" y="29613"/>
                  <a:pt x="13791" y="29651"/>
                  <a:pt x="14100" y="29651"/>
                </a:cubicBezTo>
                <a:cubicBezTo>
                  <a:pt x="14437" y="29651"/>
                  <a:pt x="14776" y="29609"/>
                  <a:pt x="15118" y="29524"/>
                </a:cubicBezTo>
                <a:cubicBezTo>
                  <a:pt x="15770" y="29361"/>
                  <a:pt x="16426" y="29037"/>
                  <a:pt x="17065" y="28570"/>
                </a:cubicBezTo>
                <a:lnTo>
                  <a:pt x="17065" y="56662"/>
                </a:lnTo>
                <a:lnTo>
                  <a:pt x="16111" y="56662"/>
                </a:lnTo>
                <a:cubicBezTo>
                  <a:pt x="15805" y="56662"/>
                  <a:pt x="15555" y="56892"/>
                  <a:pt x="15555" y="57177"/>
                </a:cubicBezTo>
                <a:lnTo>
                  <a:pt x="15555" y="69902"/>
                </a:lnTo>
                <a:cubicBezTo>
                  <a:pt x="15555" y="70186"/>
                  <a:pt x="15805" y="70416"/>
                  <a:pt x="16111" y="70416"/>
                </a:cubicBezTo>
                <a:lnTo>
                  <a:pt x="18958" y="70416"/>
                </a:lnTo>
                <a:cubicBezTo>
                  <a:pt x="19264" y="70416"/>
                  <a:pt x="19513" y="70186"/>
                  <a:pt x="19513" y="69902"/>
                </a:cubicBezTo>
                <a:lnTo>
                  <a:pt x="19513" y="57177"/>
                </a:lnTo>
                <a:cubicBezTo>
                  <a:pt x="19513" y="56892"/>
                  <a:pt x="19264" y="56662"/>
                  <a:pt x="18958" y="56662"/>
                </a:cubicBezTo>
                <a:lnTo>
                  <a:pt x="18005" y="56662"/>
                </a:lnTo>
                <a:lnTo>
                  <a:pt x="18005" y="27771"/>
                </a:lnTo>
                <a:cubicBezTo>
                  <a:pt x="18568" y="27219"/>
                  <a:pt x="19107" y="26556"/>
                  <a:pt x="19607" y="25794"/>
                </a:cubicBezTo>
                <a:cubicBezTo>
                  <a:pt x="20659" y="24189"/>
                  <a:pt x="21505" y="22202"/>
                  <a:pt x="22051" y="20083"/>
                </a:cubicBezTo>
                <a:cubicBezTo>
                  <a:pt x="22778" y="20682"/>
                  <a:pt x="23605" y="20994"/>
                  <a:pt x="24498" y="20994"/>
                </a:cubicBezTo>
                <a:cubicBezTo>
                  <a:pt x="24800" y="20994"/>
                  <a:pt x="25111" y="20959"/>
                  <a:pt x="25427" y="20887"/>
                </a:cubicBezTo>
                <a:cubicBezTo>
                  <a:pt x="25489" y="20872"/>
                  <a:pt x="25550" y="20857"/>
                  <a:pt x="25612" y="20840"/>
                </a:cubicBezTo>
                <a:cubicBezTo>
                  <a:pt x="25969" y="20942"/>
                  <a:pt x="26342" y="20995"/>
                  <a:pt x="26727" y="20995"/>
                </a:cubicBezTo>
                <a:cubicBezTo>
                  <a:pt x="27068" y="20995"/>
                  <a:pt x="27420" y="20955"/>
                  <a:pt x="27780" y="20872"/>
                </a:cubicBezTo>
                <a:cubicBezTo>
                  <a:pt x="28531" y="20701"/>
                  <a:pt x="29302" y="20353"/>
                  <a:pt x="30063" y="19846"/>
                </a:cubicBezTo>
                <a:lnTo>
                  <a:pt x="30063" y="54153"/>
                </a:lnTo>
                <a:lnTo>
                  <a:pt x="28830" y="54153"/>
                </a:lnTo>
                <a:cubicBezTo>
                  <a:pt x="28432" y="54153"/>
                  <a:pt x="28111" y="54451"/>
                  <a:pt x="28111" y="54819"/>
                </a:cubicBezTo>
                <a:lnTo>
                  <a:pt x="28111" y="71289"/>
                </a:lnTo>
                <a:cubicBezTo>
                  <a:pt x="28111" y="71657"/>
                  <a:pt x="28432" y="71956"/>
                  <a:pt x="28830" y="71956"/>
                </a:cubicBezTo>
                <a:lnTo>
                  <a:pt x="32514" y="71956"/>
                </a:lnTo>
                <a:cubicBezTo>
                  <a:pt x="32911" y="71956"/>
                  <a:pt x="33234" y="71657"/>
                  <a:pt x="33234" y="71289"/>
                </a:cubicBezTo>
                <a:lnTo>
                  <a:pt x="33234" y="54819"/>
                </a:lnTo>
                <a:cubicBezTo>
                  <a:pt x="33234" y="54451"/>
                  <a:pt x="32911" y="54153"/>
                  <a:pt x="32514" y="54153"/>
                </a:cubicBezTo>
                <a:lnTo>
                  <a:pt x="31280" y="54153"/>
                </a:lnTo>
                <a:lnTo>
                  <a:pt x="31280" y="18891"/>
                </a:lnTo>
                <a:cubicBezTo>
                  <a:pt x="34159" y="16286"/>
                  <a:pt x="36688" y="11427"/>
                  <a:pt x="37293" y="5260"/>
                </a:cubicBezTo>
                <a:lnTo>
                  <a:pt x="37394" y="5218"/>
                </a:lnTo>
                <a:lnTo>
                  <a:pt x="39083" y="5218"/>
                </a:lnTo>
                <a:cubicBezTo>
                  <a:pt x="39265" y="5218"/>
                  <a:pt x="39412" y="5071"/>
                  <a:pt x="39412" y="4890"/>
                </a:cubicBezTo>
                <a:lnTo>
                  <a:pt x="39412" y="4448"/>
                </a:lnTo>
                <a:cubicBezTo>
                  <a:pt x="39412" y="4267"/>
                  <a:pt x="39265" y="4120"/>
                  <a:pt x="39084" y="4120"/>
                </a:cubicBezTo>
                <a:lnTo>
                  <a:pt x="37585" y="4120"/>
                </a:lnTo>
                <a:lnTo>
                  <a:pt x="37585" y="3325"/>
                </a:lnTo>
                <a:lnTo>
                  <a:pt x="38531" y="3325"/>
                </a:lnTo>
                <a:cubicBezTo>
                  <a:pt x="38531" y="2719"/>
                  <a:pt x="38040" y="2229"/>
                  <a:pt x="37435" y="2229"/>
                </a:cubicBezTo>
                <a:cubicBezTo>
                  <a:pt x="36831" y="2229"/>
                  <a:pt x="36340" y="2720"/>
                  <a:pt x="36340" y="3325"/>
                </a:cubicBezTo>
                <a:lnTo>
                  <a:pt x="37286" y="3325"/>
                </a:lnTo>
                <a:lnTo>
                  <a:pt x="37286" y="4120"/>
                </a:lnTo>
                <a:lnTo>
                  <a:pt x="34728" y="4120"/>
                </a:lnTo>
                <a:lnTo>
                  <a:pt x="34728" y="3325"/>
                </a:lnTo>
                <a:lnTo>
                  <a:pt x="35674" y="3325"/>
                </a:lnTo>
                <a:cubicBezTo>
                  <a:pt x="35674" y="2719"/>
                  <a:pt x="35184" y="2229"/>
                  <a:pt x="34579" y="2229"/>
                </a:cubicBezTo>
                <a:cubicBezTo>
                  <a:pt x="33973" y="2229"/>
                  <a:pt x="33482" y="2720"/>
                  <a:pt x="33482" y="3325"/>
                </a:cubicBezTo>
                <a:lnTo>
                  <a:pt x="34429" y="3325"/>
                </a:lnTo>
                <a:lnTo>
                  <a:pt x="34429" y="4120"/>
                </a:lnTo>
                <a:lnTo>
                  <a:pt x="31282" y="4120"/>
                </a:lnTo>
                <a:lnTo>
                  <a:pt x="31282" y="364"/>
                </a:lnTo>
                <a:cubicBezTo>
                  <a:pt x="31282" y="164"/>
                  <a:pt x="31118" y="1"/>
                  <a:pt x="309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482" name="Google Shape;482;p24"/>
          <p:cNvSpPr/>
          <p:nvPr/>
        </p:nvSpPr>
        <p:spPr>
          <a:xfrm flipH="1">
            <a:off x="-1252450" y="800101"/>
            <a:ext cx="2722975" cy="4971440"/>
          </a:xfrm>
          <a:custGeom>
            <a:avLst/>
            <a:gdLst/>
            <a:ahLst/>
            <a:cxnLst/>
            <a:rect l="l" t="t" r="r" b="b"/>
            <a:pathLst>
              <a:path w="39412" h="71956" extrusionOk="0">
                <a:moveTo>
                  <a:pt x="26435" y="5219"/>
                </a:moveTo>
                <a:cubicBezTo>
                  <a:pt x="26414" y="5447"/>
                  <a:pt x="26391" y="5674"/>
                  <a:pt x="26366" y="5900"/>
                </a:cubicBezTo>
                <a:lnTo>
                  <a:pt x="24728" y="5219"/>
                </a:lnTo>
                <a:close/>
                <a:moveTo>
                  <a:pt x="36617" y="5219"/>
                </a:moveTo>
                <a:lnTo>
                  <a:pt x="34266" y="6197"/>
                </a:lnTo>
                <a:cubicBezTo>
                  <a:pt x="34307" y="5875"/>
                  <a:pt x="34344" y="5549"/>
                  <a:pt x="34375" y="5219"/>
                </a:cubicBezTo>
                <a:close/>
                <a:moveTo>
                  <a:pt x="30064" y="5219"/>
                </a:moveTo>
                <a:lnTo>
                  <a:pt x="30064" y="7439"/>
                </a:lnTo>
                <a:lnTo>
                  <a:pt x="26467" y="5942"/>
                </a:lnTo>
                <a:cubicBezTo>
                  <a:pt x="26494" y="5702"/>
                  <a:pt x="26518" y="5461"/>
                  <a:pt x="26541" y="5219"/>
                </a:cubicBezTo>
                <a:close/>
                <a:moveTo>
                  <a:pt x="34269" y="5219"/>
                </a:moveTo>
                <a:cubicBezTo>
                  <a:pt x="34236" y="5564"/>
                  <a:pt x="34198" y="5906"/>
                  <a:pt x="34154" y="6243"/>
                </a:cubicBezTo>
                <a:lnTo>
                  <a:pt x="31282" y="7439"/>
                </a:lnTo>
                <a:lnTo>
                  <a:pt x="31282" y="5219"/>
                </a:lnTo>
                <a:close/>
                <a:moveTo>
                  <a:pt x="34108" y="6587"/>
                </a:moveTo>
                <a:cubicBezTo>
                  <a:pt x="33621" y="10031"/>
                  <a:pt x="32586" y="13006"/>
                  <a:pt x="31282" y="15337"/>
                </a:cubicBezTo>
                <a:lnTo>
                  <a:pt x="31282" y="7763"/>
                </a:lnTo>
                <a:lnTo>
                  <a:pt x="34108" y="6587"/>
                </a:lnTo>
                <a:close/>
                <a:moveTo>
                  <a:pt x="20438" y="17390"/>
                </a:moveTo>
                <a:lnTo>
                  <a:pt x="20438" y="18004"/>
                </a:lnTo>
                <a:lnTo>
                  <a:pt x="19995" y="18004"/>
                </a:lnTo>
                <a:cubicBezTo>
                  <a:pt x="20128" y="17809"/>
                  <a:pt x="20260" y="17604"/>
                  <a:pt x="20389" y="17390"/>
                </a:cubicBezTo>
                <a:close/>
                <a:moveTo>
                  <a:pt x="23951" y="5218"/>
                </a:moveTo>
                <a:lnTo>
                  <a:pt x="26331" y="6210"/>
                </a:lnTo>
                <a:cubicBezTo>
                  <a:pt x="25896" y="9839"/>
                  <a:pt x="24941" y="13226"/>
                  <a:pt x="23593" y="15872"/>
                </a:cubicBezTo>
                <a:cubicBezTo>
                  <a:pt x="23456" y="16140"/>
                  <a:pt x="23316" y="16400"/>
                  <a:pt x="23172" y="16651"/>
                </a:cubicBezTo>
                <a:cubicBezTo>
                  <a:pt x="23051" y="16583"/>
                  <a:pt x="22910" y="16544"/>
                  <a:pt x="22761" y="16544"/>
                </a:cubicBezTo>
                <a:cubicBezTo>
                  <a:pt x="22293" y="16544"/>
                  <a:pt x="21914" y="16923"/>
                  <a:pt x="21914" y="17390"/>
                </a:cubicBezTo>
                <a:lnTo>
                  <a:pt x="22645" y="17390"/>
                </a:lnTo>
                <a:lnTo>
                  <a:pt x="22645" y="17507"/>
                </a:lnTo>
                <a:cubicBezTo>
                  <a:pt x="22532" y="17679"/>
                  <a:pt x="22418" y="17844"/>
                  <a:pt x="22302" y="18004"/>
                </a:cubicBezTo>
                <a:lnTo>
                  <a:pt x="20668" y="18004"/>
                </a:lnTo>
                <a:lnTo>
                  <a:pt x="20668" y="17390"/>
                </a:lnTo>
                <a:lnTo>
                  <a:pt x="21399" y="17390"/>
                </a:lnTo>
                <a:cubicBezTo>
                  <a:pt x="21399" y="17024"/>
                  <a:pt x="21166" y="16713"/>
                  <a:pt x="20841" y="16595"/>
                </a:cubicBezTo>
                <a:cubicBezTo>
                  <a:pt x="20957" y="16378"/>
                  <a:pt x="21071" y="16154"/>
                  <a:pt x="21183" y="15922"/>
                </a:cubicBezTo>
                <a:cubicBezTo>
                  <a:pt x="22577" y="13043"/>
                  <a:pt x="23537" y="9257"/>
                  <a:pt x="23906" y="5218"/>
                </a:cubicBezTo>
                <a:close/>
                <a:moveTo>
                  <a:pt x="22645" y="17705"/>
                </a:moveTo>
                <a:lnTo>
                  <a:pt x="22645" y="18005"/>
                </a:lnTo>
                <a:lnTo>
                  <a:pt x="22437" y="18005"/>
                </a:lnTo>
                <a:cubicBezTo>
                  <a:pt x="22507" y="17906"/>
                  <a:pt x="22577" y="17806"/>
                  <a:pt x="22645" y="17705"/>
                </a:cubicBezTo>
                <a:close/>
                <a:moveTo>
                  <a:pt x="37183" y="5306"/>
                </a:moveTo>
                <a:cubicBezTo>
                  <a:pt x="36576" y="11373"/>
                  <a:pt x="34103" y="16160"/>
                  <a:pt x="31282" y="18753"/>
                </a:cubicBezTo>
                <a:lnTo>
                  <a:pt x="31282" y="15545"/>
                </a:lnTo>
                <a:cubicBezTo>
                  <a:pt x="32644" y="13165"/>
                  <a:pt x="33724" y="10100"/>
                  <a:pt x="34221" y="6539"/>
                </a:cubicBezTo>
                <a:lnTo>
                  <a:pt x="37183" y="5306"/>
                </a:lnTo>
                <a:close/>
                <a:moveTo>
                  <a:pt x="22128" y="18853"/>
                </a:moveTo>
                <a:lnTo>
                  <a:pt x="21574" y="19084"/>
                </a:lnTo>
                <a:cubicBezTo>
                  <a:pt x="21642" y="19009"/>
                  <a:pt x="21711" y="18933"/>
                  <a:pt x="21778" y="18853"/>
                </a:cubicBezTo>
                <a:close/>
                <a:moveTo>
                  <a:pt x="21627" y="18853"/>
                </a:moveTo>
                <a:cubicBezTo>
                  <a:pt x="21526" y="18968"/>
                  <a:pt x="21426" y="19077"/>
                  <a:pt x="21324" y="19183"/>
                </a:cubicBezTo>
                <a:cubicBezTo>
                  <a:pt x="21243" y="19077"/>
                  <a:pt x="21164" y="18968"/>
                  <a:pt x="21086" y="18853"/>
                </a:cubicBezTo>
                <a:close/>
                <a:moveTo>
                  <a:pt x="14353" y="18853"/>
                </a:moveTo>
                <a:cubicBezTo>
                  <a:pt x="14317" y="19035"/>
                  <a:pt x="14280" y="19215"/>
                  <a:pt x="14242" y="19394"/>
                </a:cubicBezTo>
                <a:lnTo>
                  <a:pt x="12941" y="18853"/>
                </a:lnTo>
                <a:close/>
                <a:moveTo>
                  <a:pt x="20962" y="18853"/>
                </a:moveTo>
                <a:cubicBezTo>
                  <a:pt x="21048" y="18984"/>
                  <a:pt x="21138" y="19108"/>
                  <a:pt x="21230" y="19227"/>
                </a:cubicBezTo>
                <a:lnTo>
                  <a:pt x="20317" y="19608"/>
                </a:lnTo>
                <a:cubicBezTo>
                  <a:pt x="20374" y="19357"/>
                  <a:pt x="20427" y="19106"/>
                  <a:pt x="20478" y="18853"/>
                </a:cubicBezTo>
                <a:close/>
                <a:moveTo>
                  <a:pt x="22176" y="19084"/>
                </a:moveTo>
                <a:cubicBezTo>
                  <a:pt x="22119" y="19358"/>
                  <a:pt x="22055" y="19631"/>
                  <a:pt x="21987" y="19902"/>
                </a:cubicBezTo>
                <a:cubicBezTo>
                  <a:pt x="21811" y="19745"/>
                  <a:pt x="21641" y="19569"/>
                  <a:pt x="21478" y="19373"/>
                </a:cubicBezTo>
                <a:lnTo>
                  <a:pt x="22176" y="19084"/>
                </a:lnTo>
                <a:close/>
                <a:moveTo>
                  <a:pt x="14646" y="18853"/>
                </a:moveTo>
                <a:cubicBezTo>
                  <a:pt x="14904" y="19258"/>
                  <a:pt x="15178" y="19608"/>
                  <a:pt x="15465" y="19904"/>
                </a:cubicBezTo>
                <a:lnTo>
                  <a:pt x="14341" y="19435"/>
                </a:lnTo>
                <a:cubicBezTo>
                  <a:pt x="14383" y="19243"/>
                  <a:pt x="14422" y="19049"/>
                  <a:pt x="14460" y="18853"/>
                </a:cubicBezTo>
                <a:close/>
                <a:moveTo>
                  <a:pt x="19228" y="18853"/>
                </a:moveTo>
                <a:cubicBezTo>
                  <a:pt x="18830" y="19331"/>
                  <a:pt x="18421" y="19732"/>
                  <a:pt x="18006" y="20049"/>
                </a:cubicBezTo>
                <a:lnTo>
                  <a:pt x="18006" y="18853"/>
                </a:lnTo>
                <a:close/>
                <a:moveTo>
                  <a:pt x="20866" y="19628"/>
                </a:moveTo>
                <a:lnTo>
                  <a:pt x="20866" y="19628"/>
                </a:lnTo>
                <a:cubicBezTo>
                  <a:pt x="20637" y="19835"/>
                  <a:pt x="20406" y="20018"/>
                  <a:pt x="20175" y="20178"/>
                </a:cubicBezTo>
                <a:cubicBezTo>
                  <a:pt x="20199" y="20080"/>
                  <a:pt x="20224" y="19983"/>
                  <a:pt x="20249" y="19885"/>
                </a:cubicBezTo>
                <a:lnTo>
                  <a:pt x="20866" y="19628"/>
                </a:lnTo>
                <a:close/>
                <a:moveTo>
                  <a:pt x="12780" y="19035"/>
                </a:moveTo>
                <a:lnTo>
                  <a:pt x="14193" y="19624"/>
                </a:lnTo>
                <a:cubicBezTo>
                  <a:pt x="14139" y="19867"/>
                  <a:pt x="14081" y="20105"/>
                  <a:pt x="14021" y="20341"/>
                </a:cubicBezTo>
                <a:cubicBezTo>
                  <a:pt x="13584" y="20029"/>
                  <a:pt x="13167" y="19592"/>
                  <a:pt x="12780" y="19035"/>
                </a:cubicBezTo>
                <a:close/>
                <a:moveTo>
                  <a:pt x="17065" y="18853"/>
                </a:moveTo>
                <a:lnTo>
                  <a:pt x="17065" y="20569"/>
                </a:lnTo>
                <a:lnTo>
                  <a:pt x="15728" y="20012"/>
                </a:lnTo>
                <a:cubicBezTo>
                  <a:pt x="15391" y="19701"/>
                  <a:pt x="15070" y="19315"/>
                  <a:pt x="14770" y="18853"/>
                </a:cubicBezTo>
                <a:close/>
                <a:moveTo>
                  <a:pt x="20370" y="18853"/>
                </a:moveTo>
                <a:cubicBezTo>
                  <a:pt x="20317" y="19123"/>
                  <a:pt x="20259" y="19391"/>
                  <a:pt x="20195" y="19658"/>
                </a:cubicBezTo>
                <a:lnTo>
                  <a:pt x="18006" y="20569"/>
                </a:lnTo>
                <a:lnTo>
                  <a:pt x="18006" y="20181"/>
                </a:lnTo>
                <a:cubicBezTo>
                  <a:pt x="18468" y="19837"/>
                  <a:pt x="18924" y="19392"/>
                  <a:pt x="19365" y="18853"/>
                </a:cubicBezTo>
                <a:close/>
                <a:moveTo>
                  <a:pt x="16554" y="20606"/>
                </a:moveTo>
                <a:lnTo>
                  <a:pt x="16825" y="20719"/>
                </a:lnTo>
                <a:cubicBezTo>
                  <a:pt x="16819" y="20721"/>
                  <a:pt x="16813" y="20723"/>
                  <a:pt x="16807" y="20725"/>
                </a:cubicBezTo>
                <a:cubicBezTo>
                  <a:pt x="16722" y="20690"/>
                  <a:pt x="16638" y="20650"/>
                  <a:pt x="16554" y="20606"/>
                </a:cubicBezTo>
                <a:close/>
                <a:moveTo>
                  <a:pt x="26433" y="6252"/>
                </a:moveTo>
                <a:lnTo>
                  <a:pt x="30064" y="7763"/>
                </a:lnTo>
                <a:lnTo>
                  <a:pt x="30064" y="17227"/>
                </a:lnTo>
                <a:cubicBezTo>
                  <a:pt x="28674" y="19095"/>
                  <a:pt x="27108" y="20315"/>
                  <a:pt x="25615" y="20730"/>
                </a:cubicBezTo>
                <a:cubicBezTo>
                  <a:pt x="24679" y="20454"/>
                  <a:pt x="23854" y="19820"/>
                  <a:pt x="23188" y="18853"/>
                </a:cubicBezTo>
                <a:lnTo>
                  <a:pt x="24034" y="18853"/>
                </a:lnTo>
                <a:cubicBezTo>
                  <a:pt x="24174" y="18853"/>
                  <a:pt x="24288" y="18739"/>
                  <a:pt x="24288" y="18600"/>
                </a:cubicBezTo>
                <a:lnTo>
                  <a:pt x="24288" y="18259"/>
                </a:lnTo>
                <a:cubicBezTo>
                  <a:pt x="24288" y="18118"/>
                  <a:pt x="24174" y="18005"/>
                  <a:pt x="24034" y="18005"/>
                </a:cubicBezTo>
                <a:lnTo>
                  <a:pt x="22876" y="18005"/>
                </a:lnTo>
                <a:lnTo>
                  <a:pt x="22876" y="17390"/>
                </a:lnTo>
                <a:lnTo>
                  <a:pt x="23607" y="17390"/>
                </a:lnTo>
                <a:cubicBezTo>
                  <a:pt x="23607" y="17110"/>
                  <a:pt x="23471" y="16863"/>
                  <a:pt x="23261" y="16709"/>
                </a:cubicBezTo>
                <a:cubicBezTo>
                  <a:pt x="23406" y="16455"/>
                  <a:pt x="23548" y="16192"/>
                  <a:pt x="23687" y="15919"/>
                </a:cubicBezTo>
                <a:cubicBezTo>
                  <a:pt x="25037" y="13270"/>
                  <a:pt x="25994" y="9882"/>
                  <a:pt x="26433" y="6252"/>
                </a:cubicBezTo>
                <a:close/>
                <a:moveTo>
                  <a:pt x="16965" y="20777"/>
                </a:moveTo>
                <a:lnTo>
                  <a:pt x="17065" y="20819"/>
                </a:lnTo>
                <a:lnTo>
                  <a:pt x="17065" y="20821"/>
                </a:lnTo>
                <a:cubicBezTo>
                  <a:pt x="17027" y="20809"/>
                  <a:pt x="16990" y="20796"/>
                  <a:pt x="16952" y="20783"/>
                </a:cubicBezTo>
                <a:cubicBezTo>
                  <a:pt x="16957" y="20781"/>
                  <a:pt x="16961" y="20779"/>
                  <a:pt x="16965" y="20777"/>
                </a:cubicBezTo>
                <a:close/>
                <a:moveTo>
                  <a:pt x="30064" y="17395"/>
                </a:moveTo>
                <a:lnTo>
                  <a:pt x="30064" y="19722"/>
                </a:lnTo>
                <a:cubicBezTo>
                  <a:pt x="29294" y="20241"/>
                  <a:pt x="28517" y="20596"/>
                  <a:pt x="27757" y="20770"/>
                </a:cubicBezTo>
                <a:cubicBezTo>
                  <a:pt x="27407" y="20849"/>
                  <a:pt x="27065" y="20889"/>
                  <a:pt x="26733" y="20889"/>
                </a:cubicBezTo>
                <a:cubicBezTo>
                  <a:pt x="26416" y="20889"/>
                  <a:pt x="26107" y="20853"/>
                  <a:pt x="25809" y="20782"/>
                </a:cubicBezTo>
                <a:cubicBezTo>
                  <a:pt x="27242" y="20329"/>
                  <a:pt x="28730" y="19155"/>
                  <a:pt x="30064" y="17395"/>
                </a:cubicBezTo>
                <a:close/>
                <a:moveTo>
                  <a:pt x="23062" y="18853"/>
                </a:moveTo>
                <a:cubicBezTo>
                  <a:pt x="23710" y="19818"/>
                  <a:pt x="24513" y="20468"/>
                  <a:pt x="25423" y="20779"/>
                </a:cubicBezTo>
                <a:cubicBezTo>
                  <a:pt x="25417" y="20780"/>
                  <a:pt x="25411" y="20782"/>
                  <a:pt x="25403" y="20784"/>
                </a:cubicBezTo>
                <a:cubicBezTo>
                  <a:pt x="25086" y="20857"/>
                  <a:pt x="24776" y="20893"/>
                  <a:pt x="24474" y="20893"/>
                </a:cubicBezTo>
                <a:cubicBezTo>
                  <a:pt x="23593" y="20893"/>
                  <a:pt x="22787" y="20585"/>
                  <a:pt x="22077" y="19981"/>
                </a:cubicBezTo>
                <a:cubicBezTo>
                  <a:pt x="22156" y="19667"/>
                  <a:pt x="22228" y="19352"/>
                  <a:pt x="22293" y="19034"/>
                </a:cubicBezTo>
                <a:lnTo>
                  <a:pt x="22728" y="18853"/>
                </a:lnTo>
                <a:close/>
                <a:moveTo>
                  <a:pt x="14291" y="19665"/>
                </a:moveTo>
                <a:lnTo>
                  <a:pt x="15997" y="20374"/>
                </a:lnTo>
                <a:cubicBezTo>
                  <a:pt x="16212" y="20536"/>
                  <a:pt x="16434" y="20671"/>
                  <a:pt x="16661" y="20776"/>
                </a:cubicBezTo>
                <a:cubicBezTo>
                  <a:pt x="16571" y="20805"/>
                  <a:pt x="16482" y="20829"/>
                  <a:pt x="16393" y="20850"/>
                </a:cubicBezTo>
                <a:cubicBezTo>
                  <a:pt x="16173" y="20900"/>
                  <a:pt x="15956" y="20925"/>
                  <a:pt x="15743" y="20925"/>
                </a:cubicBezTo>
                <a:cubicBezTo>
                  <a:pt x="15176" y="20925"/>
                  <a:pt x="14630" y="20750"/>
                  <a:pt x="14114" y="20405"/>
                </a:cubicBezTo>
                <a:cubicBezTo>
                  <a:pt x="14175" y="20160"/>
                  <a:pt x="14236" y="19915"/>
                  <a:pt x="14291" y="19665"/>
                </a:cubicBezTo>
                <a:close/>
                <a:moveTo>
                  <a:pt x="20127" y="19935"/>
                </a:moveTo>
                <a:lnTo>
                  <a:pt x="20127" y="19935"/>
                </a:lnTo>
                <a:cubicBezTo>
                  <a:pt x="20100" y="20046"/>
                  <a:pt x="20071" y="20156"/>
                  <a:pt x="20041" y="20266"/>
                </a:cubicBezTo>
                <a:cubicBezTo>
                  <a:pt x="19581" y="20566"/>
                  <a:pt x="19117" y="20774"/>
                  <a:pt x="18660" y="20878"/>
                </a:cubicBezTo>
                <a:cubicBezTo>
                  <a:pt x="18439" y="20928"/>
                  <a:pt x="18220" y="20955"/>
                  <a:pt x="18006" y="20959"/>
                </a:cubicBezTo>
                <a:lnTo>
                  <a:pt x="18006" y="20819"/>
                </a:lnTo>
                <a:lnTo>
                  <a:pt x="20127" y="19935"/>
                </a:lnTo>
                <a:close/>
                <a:moveTo>
                  <a:pt x="19998" y="20426"/>
                </a:moveTo>
                <a:lnTo>
                  <a:pt x="19998" y="20426"/>
                </a:lnTo>
                <a:cubicBezTo>
                  <a:pt x="19519" y="22165"/>
                  <a:pt x="18836" y="23801"/>
                  <a:pt x="18006" y="25194"/>
                </a:cubicBezTo>
                <a:lnTo>
                  <a:pt x="18006" y="21064"/>
                </a:lnTo>
                <a:cubicBezTo>
                  <a:pt x="18228" y="21059"/>
                  <a:pt x="18455" y="21033"/>
                  <a:pt x="18684" y="20980"/>
                </a:cubicBezTo>
                <a:cubicBezTo>
                  <a:pt x="19124" y="20880"/>
                  <a:pt x="19563" y="20694"/>
                  <a:pt x="19998" y="20426"/>
                </a:cubicBezTo>
                <a:close/>
                <a:moveTo>
                  <a:pt x="9862" y="26346"/>
                </a:moveTo>
                <a:lnTo>
                  <a:pt x="9862" y="26856"/>
                </a:lnTo>
                <a:lnTo>
                  <a:pt x="9073" y="26856"/>
                </a:lnTo>
                <a:cubicBezTo>
                  <a:pt x="9187" y="26692"/>
                  <a:pt x="9300" y="26522"/>
                  <a:pt x="9411" y="26346"/>
                </a:cubicBezTo>
                <a:close/>
                <a:moveTo>
                  <a:pt x="12341" y="18853"/>
                </a:moveTo>
                <a:lnTo>
                  <a:pt x="12604" y="18962"/>
                </a:lnTo>
                <a:cubicBezTo>
                  <a:pt x="13035" y="19608"/>
                  <a:pt x="13500" y="20105"/>
                  <a:pt x="13995" y="20449"/>
                </a:cubicBezTo>
                <a:cubicBezTo>
                  <a:pt x="13320" y="23080"/>
                  <a:pt x="12317" y="25315"/>
                  <a:pt x="11140" y="26896"/>
                </a:cubicBezTo>
                <a:cubicBezTo>
                  <a:pt x="11105" y="26872"/>
                  <a:pt x="11063" y="26856"/>
                  <a:pt x="11017" y="26856"/>
                </a:cubicBezTo>
                <a:lnTo>
                  <a:pt x="10054" y="26856"/>
                </a:lnTo>
                <a:lnTo>
                  <a:pt x="10054" y="26346"/>
                </a:lnTo>
                <a:lnTo>
                  <a:pt x="10661" y="26346"/>
                </a:lnTo>
                <a:cubicBezTo>
                  <a:pt x="10661" y="25956"/>
                  <a:pt x="10347" y="25642"/>
                  <a:pt x="9958" y="25642"/>
                </a:cubicBezTo>
                <a:cubicBezTo>
                  <a:pt x="9908" y="25642"/>
                  <a:pt x="9860" y="25647"/>
                  <a:pt x="9814" y="25656"/>
                </a:cubicBezTo>
                <a:cubicBezTo>
                  <a:pt x="10800" y="23859"/>
                  <a:pt x="11604" y="21530"/>
                  <a:pt x="12119" y="18853"/>
                </a:cubicBezTo>
                <a:close/>
                <a:moveTo>
                  <a:pt x="21381" y="19414"/>
                </a:moveTo>
                <a:cubicBezTo>
                  <a:pt x="21566" y="19634"/>
                  <a:pt x="21759" y="19834"/>
                  <a:pt x="21961" y="20009"/>
                </a:cubicBezTo>
                <a:cubicBezTo>
                  <a:pt x="21420" y="22135"/>
                  <a:pt x="20573" y="24129"/>
                  <a:pt x="19519" y="25735"/>
                </a:cubicBezTo>
                <a:cubicBezTo>
                  <a:pt x="19046" y="26459"/>
                  <a:pt x="18536" y="27091"/>
                  <a:pt x="18006" y="27622"/>
                </a:cubicBezTo>
                <a:lnTo>
                  <a:pt x="18006" y="25399"/>
                </a:lnTo>
                <a:cubicBezTo>
                  <a:pt x="18901" y="23937"/>
                  <a:pt x="19629" y="22195"/>
                  <a:pt x="20130" y="20343"/>
                </a:cubicBezTo>
                <a:cubicBezTo>
                  <a:pt x="20481" y="20114"/>
                  <a:pt x="20828" y="19833"/>
                  <a:pt x="21170" y="19502"/>
                </a:cubicBezTo>
                <a:lnTo>
                  <a:pt x="21381" y="19414"/>
                </a:lnTo>
                <a:close/>
                <a:moveTo>
                  <a:pt x="10600" y="27561"/>
                </a:moveTo>
                <a:cubicBezTo>
                  <a:pt x="10561" y="27606"/>
                  <a:pt x="10521" y="27652"/>
                  <a:pt x="10482" y="27695"/>
                </a:cubicBezTo>
                <a:cubicBezTo>
                  <a:pt x="10442" y="27651"/>
                  <a:pt x="10402" y="27606"/>
                  <a:pt x="10363" y="27561"/>
                </a:cubicBezTo>
                <a:close/>
                <a:moveTo>
                  <a:pt x="9433" y="27561"/>
                </a:moveTo>
                <a:lnTo>
                  <a:pt x="8765" y="27840"/>
                </a:lnTo>
                <a:cubicBezTo>
                  <a:pt x="8685" y="27755"/>
                  <a:pt x="8605" y="27668"/>
                  <a:pt x="8524" y="27578"/>
                </a:cubicBezTo>
                <a:cubicBezTo>
                  <a:pt x="8530" y="27572"/>
                  <a:pt x="8534" y="27566"/>
                  <a:pt x="8538" y="27561"/>
                </a:cubicBezTo>
                <a:close/>
                <a:moveTo>
                  <a:pt x="8456" y="27657"/>
                </a:moveTo>
                <a:cubicBezTo>
                  <a:pt x="8524" y="27734"/>
                  <a:pt x="8592" y="27810"/>
                  <a:pt x="8661" y="27883"/>
                </a:cubicBezTo>
                <a:lnTo>
                  <a:pt x="7982" y="28165"/>
                </a:lnTo>
                <a:cubicBezTo>
                  <a:pt x="8142" y="28008"/>
                  <a:pt x="8300" y="27838"/>
                  <a:pt x="8456" y="27657"/>
                </a:cubicBezTo>
                <a:close/>
                <a:moveTo>
                  <a:pt x="10224" y="27561"/>
                </a:moveTo>
                <a:cubicBezTo>
                  <a:pt x="10284" y="27633"/>
                  <a:pt x="10347" y="27702"/>
                  <a:pt x="10409" y="27770"/>
                </a:cubicBezTo>
                <a:cubicBezTo>
                  <a:pt x="10128" y="28066"/>
                  <a:pt x="9841" y="28327"/>
                  <a:pt x="9547" y="28548"/>
                </a:cubicBezTo>
                <a:cubicBezTo>
                  <a:pt x="9331" y="28381"/>
                  <a:pt x="9118" y="28194"/>
                  <a:pt x="8910" y="27987"/>
                </a:cubicBezTo>
                <a:lnTo>
                  <a:pt x="9931" y="27561"/>
                </a:lnTo>
                <a:close/>
                <a:moveTo>
                  <a:pt x="5223" y="27561"/>
                </a:moveTo>
                <a:lnTo>
                  <a:pt x="5223" y="28853"/>
                </a:lnTo>
                <a:cubicBezTo>
                  <a:pt x="4715" y="28544"/>
                  <a:pt x="4212" y="28114"/>
                  <a:pt x="3716" y="27561"/>
                </a:cubicBezTo>
                <a:close/>
                <a:moveTo>
                  <a:pt x="8372" y="27561"/>
                </a:moveTo>
                <a:cubicBezTo>
                  <a:pt x="8372" y="27562"/>
                  <a:pt x="8372" y="27562"/>
                  <a:pt x="8373" y="27563"/>
                </a:cubicBezTo>
                <a:cubicBezTo>
                  <a:pt x="8143" y="27833"/>
                  <a:pt x="7909" y="28078"/>
                  <a:pt x="7671" y="28295"/>
                </a:cubicBezTo>
                <a:lnTo>
                  <a:pt x="6005" y="28987"/>
                </a:lnTo>
                <a:lnTo>
                  <a:pt x="6005" y="27561"/>
                </a:lnTo>
                <a:close/>
                <a:moveTo>
                  <a:pt x="3578" y="27561"/>
                </a:moveTo>
                <a:cubicBezTo>
                  <a:pt x="4112" y="28166"/>
                  <a:pt x="4663" y="28635"/>
                  <a:pt x="5223" y="28963"/>
                </a:cubicBezTo>
                <a:lnTo>
                  <a:pt x="5223" y="28988"/>
                </a:lnTo>
                <a:lnTo>
                  <a:pt x="1796" y="27561"/>
                </a:lnTo>
                <a:close/>
                <a:moveTo>
                  <a:pt x="7146" y="28721"/>
                </a:moveTo>
                <a:lnTo>
                  <a:pt x="7146" y="28721"/>
                </a:lnTo>
                <a:cubicBezTo>
                  <a:pt x="6814" y="28960"/>
                  <a:pt x="6476" y="29144"/>
                  <a:pt x="6133" y="29271"/>
                </a:cubicBezTo>
                <a:cubicBezTo>
                  <a:pt x="6091" y="29257"/>
                  <a:pt x="6048" y="29243"/>
                  <a:pt x="6005" y="29228"/>
                </a:cubicBezTo>
                <a:lnTo>
                  <a:pt x="6005" y="29196"/>
                </a:lnTo>
                <a:lnTo>
                  <a:pt x="7146" y="28721"/>
                </a:lnTo>
                <a:close/>
                <a:moveTo>
                  <a:pt x="8805" y="28030"/>
                </a:moveTo>
                <a:cubicBezTo>
                  <a:pt x="9020" y="28245"/>
                  <a:pt x="9237" y="28439"/>
                  <a:pt x="9459" y="28611"/>
                </a:cubicBezTo>
                <a:cubicBezTo>
                  <a:pt x="8979" y="28959"/>
                  <a:pt x="8484" y="29203"/>
                  <a:pt x="7983" y="29327"/>
                </a:cubicBezTo>
                <a:cubicBezTo>
                  <a:pt x="7706" y="29396"/>
                  <a:pt x="7430" y="29431"/>
                  <a:pt x="7155" y="29431"/>
                </a:cubicBezTo>
                <a:cubicBezTo>
                  <a:pt x="6870" y="29431"/>
                  <a:pt x="6587" y="29394"/>
                  <a:pt x="6305" y="29320"/>
                </a:cubicBezTo>
                <a:cubicBezTo>
                  <a:pt x="6734" y="29144"/>
                  <a:pt x="7153" y="28886"/>
                  <a:pt x="7560" y="28549"/>
                </a:cubicBezTo>
                <a:lnTo>
                  <a:pt x="8805" y="28030"/>
                </a:lnTo>
                <a:close/>
                <a:moveTo>
                  <a:pt x="14086" y="20512"/>
                </a:moveTo>
                <a:cubicBezTo>
                  <a:pt x="14610" y="20855"/>
                  <a:pt x="15164" y="21031"/>
                  <a:pt x="15739" y="21031"/>
                </a:cubicBezTo>
                <a:cubicBezTo>
                  <a:pt x="15962" y="21031"/>
                  <a:pt x="16188" y="21004"/>
                  <a:pt x="16416" y="20953"/>
                </a:cubicBezTo>
                <a:cubicBezTo>
                  <a:pt x="16546" y="20923"/>
                  <a:pt x="16675" y="20885"/>
                  <a:pt x="16805" y="20839"/>
                </a:cubicBezTo>
                <a:cubicBezTo>
                  <a:pt x="16890" y="20873"/>
                  <a:pt x="16977" y="20904"/>
                  <a:pt x="17065" y="20931"/>
                </a:cubicBezTo>
                <a:lnTo>
                  <a:pt x="17065" y="26580"/>
                </a:lnTo>
                <a:cubicBezTo>
                  <a:pt x="15892" y="28095"/>
                  <a:pt x="14559" y="29093"/>
                  <a:pt x="13241" y="29422"/>
                </a:cubicBezTo>
                <a:cubicBezTo>
                  <a:pt x="13222" y="29427"/>
                  <a:pt x="13203" y="29430"/>
                  <a:pt x="13185" y="29435"/>
                </a:cubicBezTo>
                <a:cubicBezTo>
                  <a:pt x="12263" y="29212"/>
                  <a:pt x="11376" y="28653"/>
                  <a:pt x="10552" y="27771"/>
                </a:cubicBezTo>
                <a:cubicBezTo>
                  <a:pt x="10613" y="27703"/>
                  <a:pt x="10676" y="27632"/>
                  <a:pt x="10736" y="27561"/>
                </a:cubicBezTo>
                <a:lnTo>
                  <a:pt x="11017" y="27561"/>
                </a:lnTo>
                <a:cubicBezTo>
                  <a:pt x="11133" y="27561"/>
                  <a:pt x="11228" y="27467"/>
                  <a:pt x="11228" y="27351"/>
                </a:cubicBezTo>
                <a:lnTo>
                  <a:pt x="11228" y="27067"/>
                </a:lnTo>
                <a:cubicBezTo>
                  <a:pt x="11228" y="27035"/>
                  <a:pt x="11219" y="27004"/>
                  <a:pt x="11207" y="26978"/>
                </a:cubicBezTo>
                <a:cubicBezTo>
                  <a:pt x="12395" y="25390"/>
                  <a:pt x="13405" y="23149"/>
                  <a:pt x="14086" y="20512"/>
                </a:cubicBezTo>
                <a:close/>
                <a:moveTo>
                  <a:pt x="1720" y="27738"/>
                </a:moveTo>
                <a:lnTo>
                  <a:pt x="5223" y="29196"/>
                </a:lnTo>
                <a:lnTo>
                  <a:pt x="5223" y="29472"/>
                </a:lnTo>
                <a:cubicBezTo>
                  <a:pt x="5147" y="29478"/>
                  <a:pt x="5070" y="29481"/>
                  <a:pt x="4994" y="29481"/>
                </a:cubicBezTo>
                <a:cubicBezTo>
                  <a:pt x="3889" y="29481"/>
                  <a:pt x="2792" y="28897"/>
                  <a:pt x="1720" y="27738"/>
                </a:cubicBezTo>
                <a:close/>
                <a:moveTo>
                  <a:pt x="10478" y="27847"/>
                </a:moveTo>
                <a:cubicBezTo>
                  <a:pt x="11255" y="28678"/>
                  <a:pt x="12089" y="29226"/>
                  <a:pt x="12955" y="29483"/>
                </a:cubicBezTo>
                <a:cubicBezTo>
                  <a:pt x="12720" y="29524"/>
                  <a:pt x="12485" y="29545"/>
                  <a:pt x="12253" y="29545"/>
                </a:cubicBezTo>
                <a:cubicBezTo>
                  <a:pt x="11348" y="29545"/>
                  <a:pt x="10466" y="29230"/>
                  <a:pt x="9632" y="28611"/>
                </a:cubicBezTo>
                <a:cubicBezTo>
                  <a:pt x="9920" y="28392"/>
                  <a:pt x="10202" y="28137"/>
                  <a:pt x="10478" y="27847"/>
                </a:cubicBezTo>
                <a:close/>
                <a:moveTo>
                  <a:pt x="17065" y="26752"/>
                </a:moveTo>
                <a:lnTo>
                  <a:pt x="17065" y="28442"/>
                </a:lnTo>
                <a:cubicBezTo>
                  <a:pt x="16418" y="28924"/>
                  <a:pt x="15754" y="29257"/>
                  <a:pt x="15093" y="29422"/>
                </a:cubicBezTo>
                <a:cubicBezTo>
                  <a:pt x="14762" y="29504"/>
                  <a:pt x="14433" y="29545"/>
                  <a:pt x="14107" y="29545"/>
                </a:cubicBezTo>
                <a:cubicBezTo>
                  <a:pt x="13873" y="29545"/>
                  <a:pt x="13641" y="29524"/>
                  <a:pt x="13411" y="29483"/>
                </a:cubicBezTo>
                <a:cubicBezTo>
                  <a:pt x="14673" y="29123"/>
                  <a:pt x="15941" y="28171"/>
                  <a:pt x="17065" y="26752"/>
                </a:cubicBezTo>
                <a:close/>
                <a:moveTo>
                  <a:pt x="30428" y="1"/>
                </a:moveTo>
                <a:cubicBezTo>
                  <a:pt x="30226" y="1"/>
                  <a:pt x="30064" y="164"/>
                  <a:pt x="30064" y="364"/>
                </a:cubicBezTo>
                <a:lnTo>
                  <a:pt x="30064" y="4120"/>
                </a:lnTo>
                <a:lnTo>
                  <a:pt x="26971" y="4120"/>
                </a:lnTo>
                <a:lnTo>
                  <a:pt x="26971" y="3357"/>
                </a:lnTo>
                <a:lnTo>
                  <a:pt x="27918" y="3357"/>
                </a:lnTo>
                <a:cubicBezTo>
                  <a:pt x="27918" y="2752"/>
                  <a:pt x="27428" y="2262"/>
                  <a:pt x="26822" y="2262"/>
                </a:cubicBezTo>
                <a:cubicBezTo>
                  <a:pt x="26217" y="2262"/>
                  <a:pt x="25727" y="2752"/>
                  <a:pt x="25727" y="3357"/>
                </a:cubicBezTo>
                <a:lnTo>
                  <a:pt x="26673" y="3357"/>
                </a:lnTo>
                <a:lnTo>
                  <a:pt x="26673" y="4120"/>
                </a:lnTo>
                <a:lnTo>
                  <a:pt x="24114" y="4120"/>
                </a:lnTo>
                <a:lnTo>
                  <a:pt x="24114" y="3357"/>
                </a:lnTo>
                <a:lnTo>
                  <a:pt x="25060" y="3357"/>
                </a:lnTo>
                <a:cubicBezTo>
                  <a:pt x="25060" y="2752"/>
                  <a:pt x="24570" y="2262"/>
                  <a:pt x="23965" y="2262"/>
                </a:cubicBezTo>
                <a:cubicBezTo>
                  <a:pt x="23360" y="2262"/>
                  <a:pt x="22870" y="2752"/>
                  <a:pt x="22870" y="3357"/>
                </a:cubicBezTo>
                <a:lnTo>
                  <a:pt x="23816" y="3357"/>
                </a:lnTo>
                <a:lnTo>
                  <a:pt x="23816" y="4120"/>
                </a:lnTo>
                <a:lnTo>
                  <a:pt x="22261" y="4120"/>
                </a:lnTo>
                <a:cubicBezTo>
                  <a:pt x="22080" y="4120"/>
                  <a:pt x="21933" y="4267"/>
                  <a:pt x="21933" y="4448"/>
                </a:cubicBezTo>
                <a:lnTo>
                  <a:pt x="21933" y="4890"/>
                </a:lnTo>
                <a:cubicBezTo>
                  <a:pt x="21933" y="5071"/>
                  <a:pt x="22080" y="5218"/>
                  <a:pt x="22261" y="5218"/>
                </a:cubicBezTo>
                <a:lnTo>
                  <a:pt x="23801" y="5218"/>
                </a:lnTo>
                <a:cubicBezTo>
                  <a:pt x="23432" y="9242"/>
                  <a:pt x="22475" y="13010"/>
                  <a:pt x="21088" y="15877"/>
                </a:cubicBezTo>
                <a:cubicBezTo>
                  <a:pt x="20974" y="16114"/>
                  <a:pt x="20857" y="16342"/>
                  <a:pt x="20738" y="16564"/>
                </a:cubicBezTo>
                <a:cubicBezTo>
                  <a:pt x="20678" y="16551"/>
                  <a:pt x="20617" y="16544"/>
                  <a:pt x="20553" y="16544"/>
                </a:cubicBezTo>
                <a:cubicBezTo>
                  <a:pt x="20085" y="16544"/>
                  <a:pt x="19706" y="16923"/>
                  <a:pt x="19706" y="17390"/>
                </a:cubicBezTo>
                <a:lnTo>
                  <a:pt x="20266" y="17390"/>
                </a:lnTo>
                <a:cubicBezTo>
                  <a:pt x="20136" y="17604"/>
                  <a:pt x="20003" y="17809"/>
                  <a:pt x="19870" y="18005"/>
                </a:cubicBezTo>
                <a:lnTo>
                  <a:pt x="18006" y="18005"/>
                </a:lnTo>
                <a:lnTo>
                  <a:pt x="18006" y="15103"/>
                </a:lnTo>
                <a:cubicBezTo>
                  <a:pt x="18006" y="14947"/>
                  <a:pt x="17879" y="14822"/>
                  <a:pt x="17724" y="14822"/>
                </a:cubicBezTo>
                <a:lnTo>
                  <a:pt x="17346" y="14822"/>
                </a:lnTo>
                <a:cubicBezTo>
                  <a:pt x="17191" y="14822"/>
                  <a:pt x="17065" y="14947"/>
                  <a:pt x="17065" y="15103"/>
                </a:cubicBezTo>
                <a:lnTo>
                  <a:pt x="17065" y="18005"/>
                </a:lnTo>
                <a:lnTo>
                  <a:pt x="14676" y="18005"/>
                </a:lnTo>
                <a:lnTo>
                  <a:pt x="14676" y="17415"/>
                </a:lnTo>
                <a:lnTo>
                  <a:pt x="15406" y="17415"/>
                </a:lnTo>
                <a:cubicBezTo>
                  <a:pt x="15406" y="16948"/>
                  <a:pt x="15027" y="16568"/>
                  <a:pt x="14560" y="16568"/>
                </a:cubicBezTo>
                <a:cubicBezTo>
                  <a:pt x="14092" y="16568"/>
                  <a:pt x="13713" y="16948"/>
                  <a:pt x="13713" y="17415"/>
                </a:cubicBezTo>
                <a:lnTo>
                  <a:pt x="14445" y="17415"/>
                </a:lnTo>
                <a:lnTo>
                  <a:pt x="14445" y="18005"/>
                </a:lnTo>
                <a:lnTo>
                  <a:pt x="12468" y="18005"/>
                </a:lnTo>
                <a:lnTo>
                  <a:pt x="12468" y="17415"/>
                </a:lnTo>
                <a:lnTo>
                  <a:pt x="13199" y="17415"/>
                </a:lnTo>
                <a:cubicBezTo>
                  <a:pt x="13199" y="16948"/>
                  <a:pt x="12820" y="16568"/>
                  <a:pt x="12353" y="16568"/>
                </a:cubicBezTo>
                <a:cubicBezTo>
                  <a:pt x="11885" y="16568"/>
                  <a:pt x="11506" y="16948"/>
                  <a:pt x="11506" y="17415"/>
                </a:cubicBezTo>
                <a:lnTo>
                  <a:pt x="12237" y="17415"/>
                </a:lnTo>
                <a:lnTo>
                  <a:pt x="12237" y="18005"/>
                </a:lnTo>
                <a:lnTo>
                  <a:pt x="11037" y="18005"/>
                </a:lnTo>
                <a:cubicBezTo>
                  <a:pt x="10896" y="18005"/>
                  <a:pt x="10783" y="18118"/>
                  <a:pt x="10783" y="18259"/>
                </a:cubicBezTo>
                <a:lnTo>
                  <a:pt x="10783" y="18600"/>
                </a:lnTo>
                <a:cubicBezTo>
                  <a:pt x="10783" y="18739"/>
                  <a:pt x="10896" y="18853"/>
                  <a:pt x="11037" y="18853"/>
                </a:cubicBezTo>
                <a:lnTo>
                  <a:pt x="12013" y="18853"/>
                </a:lnTo>
                <a:cubicBezTo>
                  <a:pt x="11490" y="21545"/>
                  <a:pt x="10653" y="23911"/>
                  <a:pt x="9633" y="25722"/>
                </a:cubicBezTo>
                <a:cubicBezTo>
                  <a:pt x="9408" y="25839"/>
                  <a:pt x="9254" y="26074"/>
                  <a:pt x="9254" y="26346"/>
                </a:cubicBezTo>
                <a:lnTo>
                  <a:pt x="9260" y="26346"/>
                </a:lnTo>
                <a:cubicBezTo>
                  <a:pt x="9148" y="26521"/>
                  <a:pt x="9035" y="26693"/>
                  <a:pt x="8920" y="26856"/>
                </a:cubicBezTo>
                <a:lnTo>
                  <a:pt x="8218" y="26856"/>
                </a:lnTo>
                <a:lnTo>
                  <a:pt x="8218" y="26346"/>
                </a:lnTo>
                <a:lnTo>
                  <a:pt x="8826" y="26346"/>
                </a:lnTo>
                <a:cubicBezTo>
                  <a:pt x="8826" y="25956"/>
                  <a:pt x="8511" y="25642"/>
                  <a:pt x="8123" y="25642"/>
                </a:cubicBezTo>
                <a:cubicBezTo>
                  <a:pt x="7734" y="25642"/>
                  <a:pt x="7419" y="25956"/>
                  <a:pt x="7419" y="26346"/>
                </a:cubicBezTo>
                <a:lnTo>
                  <a:pt x="8027" y="26346"/>
                </a:lnTo>
                <a:lnTo>
                  <a:pt x="8027" y="26856"/>
                </a:lnTo>
                <a:lnTo>
                  <a:pt x="6005" y="26856"/>
                </a:lnTo>
                <a:lnTo>
                  <a:pt x="6005" y="24444"/>
                </a:lnTo>
                <a:cubicBezTo>
                  <a:pt x="6005" y="24314"/>
                  <a:pt x="5900" y="24210"/>
                  <a:pt x="5771" y="24210"/>
                </a:cubicBezTo>
                <a:lnTo>
                  <a:pt x="5456" y="24210"/>
                </a:lnTo>
                <a:cubicBezTo>
                  <a:pt x="5328" y="24210"/>
                  <a:pt x="5223" y="24314"/>
                  <a:pt x="5223" y="24444"/>
                </a:cubicBezTo>
                <a:lnTo>
                  <a:pt x="5223" y="26856"/>
                </a:lnTo>
                <a:lnTo>
                  <a:pt x="3237" y="26856"/>
                </a:lnTo>
                <a:lnTo>
                  <a:pt x="3237" y="26366"/>
                </a:lnTo>
                <a:lnTo>
                  <a:pt x="3844" y="26366"/>
                </a:lnTo>
                <a:cubicBezTo>
                  <a:pt x="3844" y="25977"/>
                  <a:pt x="3530" y="25662"/>
                  <a:pt x="3141" y="25662"/>
                </a:cubicBezTo>
                <a:cubicBezTo>
                  <a:pt x="2752" y="25662"/>
                  <a:pt x="2437" y="25977"/>
                  <a:pt x="2437" y="26366"/>
                </a:cubicBezTo>
                <a:lnTo>
                  <a:pt x="3045" y="26366"/>
                </a:lnTo>
                <a:lnTo>
                  <a:pt x="3045" y="26856"/>
                </a:lnTo>
                <a:lnTo>
                  <a:pt x="1401" y="26856"/>
                </a:lnTo>
                <a:lnTo>
                  <a:pt x="1401" y="26366"/>
                </a:lnTo>
                <a:lnTo>
                  <a:pt x="2009" y="26366"/>
                </a:lnTo>
                <a:cubicBezTo>
                  <a:pt x="2009" y="25977"/>
                  <a:pt x="1694" y="25662"/>
                  <a:pt x="1305" y="25662"/>
                </a:cubicBezTo>
                <a:cubicBezTo>
                  <a:pt x="916" y="25662"/>
                  <a:pt x="602" y="25977"/>
                  <a:pt x="602" y="26366"/>
                </a:cubicBezTo>
                <a:lnTo>
                  <a:pt x="1209" y="26366"/>
                </a:lnTo>
                <a:lnTo>
                  <a:pt x="1209" y="26856"/>
                </a:lnTo>
                <a:lnTo>
                  <a:pt x="211" y="26856"/>
                </a:lnTo>
                <a:cubicBezTo>
                  <a:pt x="94" y="26856"/>
                  <a:pt x="1" y="26950"/>
                  <a:pt x="1" y="27067"/>
                </a:cubicBezTo>
                <a:lnTo>
                  <a:pt x="1" y="27351"/>
                </a:lnTo>
                <a:cubicBezTo>
                  <a:pt x="1" y="27468"/>
                  <a:pt x="94" y="27561"/>
                  <a:pt x="211" y="27561"/>
                </a:cubicBezTo>
                <a:lnTo>
                  <a:pt x="1296" y="27561"/>
                </a:lnTo>
                <a:lnTo>
                  <a:pt x="1495" y="27644"/>
                </a:lnTo>
                <a:cubicBezTo>
                  <a:pt x="2634" y="28935"/>
                  <a:pt x="3805" y="29586"/>
                  <a:pt x="4991" y="29586"/>
                </a:cubicBezTo>
                <a:cubicBezTo>
                  <a:pt x="5068" y="29586"/>
                  <a:pt x="5145" y="29583"/>
                  <a:pt x="5222" y="29578"/>
                </a:cubicBezTo>
                <a:lnTo>
                  <a:pt x="5222" y="58992"/>
                </a:lnTo>
                <a:lnTo>
                  <a:pt x="4430" y="58992"/>
                </a:lnTo>
                <a:cubicBezTo>
                  <a:pt x="4175" y="58992"/>
                  <a:pt x="3969" y="59183"/>
                  <a:pt x="3969" y="59420"/>
                </a:cubicBezTo>
                <a:lnTo>
                  <a:pt x="3969" y="69999"/>
                </a:lnTo>
                <a:cubicBezTo>
                  <a:pt x="3969" y="70236"/>
                  <a:pt x="4175" y="70427"/>
                  <a:pt x="4430" y="70427"/>
                </a:cubicBezTo>
                <a:lnTo>
                  <a:pt x="6796" y="70427"/>
                </a:lnTo>
                <a:cubicBezTo>
                  <a:pt x="7052" y="70427"/>
                  <a:pt x="7259" y="70236"/>
                  <a:pt x="7259" y="69999"/>
                </a:cubicBezTo>
                <a:lnTo>
                  <a:pt x="7259" y="59420"/>
                </a:lnTo>
                <a:cubicBezTo>
                  <a:pt x="7259" y="59183"/>
                  <a:pt x="7052" y="58992"/>
                  <a:pt x="6796" y="58992"/>
                </a:cubicBezTo>
                <a:lnTo>
                  <a:pt x="6004" y="58992"/>
                </a:lnTo>
                <a:lnTo>
                  <a:pt x="6004" y="29427"/>
                </a:lnTo>
                <a:cubicBezTo>
                  <a:pt x="6054" y="29412"/>
                  <a:pt x="6104" y="29394"/>
                  <a:pt x="6153" y="29377"/>
                </a:cubicBezTo>
                <a:cubicBezTo>
                  <a:pt x="6493" y="29480"/>
                  <a:pt x="6835" y="29533"/>
                  <a:pt x="7177" y="29533"/>
                </a:cubicBezTo>
                <a:cubicBezTo>
                  <a:pt x="7455" y="29533"/>
                  <a:pt x="7731" y="29499"/>
                  <a:pt x="8008" y="29430"/>
                </a:cubicBezTo>
                <a:cubicBezTo>
                  <a:pt x="8531" y="29300"/>
                  <a:pt x="9045" y="29044"/>
                  <a:pt x="9545" y="28678"/>
                </a:cubicBezTo>
                <a:cubicBezTo>
                  <a:pt x="10404" y="29322"/>
                  <a:pt x="11314" y="29651"/>
                  <a:pt x="12250" y="29651"/>
                </a:cubicBezTo>
                <a:cubicBezTo>
                  <a:pt x="12558" y="29651"/>
                  <a:pt x="12869" y="29614"/>
                  <a:pt x="13183" y="29542"/>
                </a:cubicBezTo>
                <a:cubicBezTo>
                  <a:pt x="13486" y="29613"/>
                  <a:pt x="13791" y="29651"/>
                  <a:pt x="14100" y="29651"/>
                </a:cubicBezTo>
                <a:cubicBezTo>
                  <a:pt x="14437" y="29651"/>
                  <a:pt x="14776" y="29609"/>
                  <a:pt x="15118" y="29524"/>
                </a:cubicBezTo>
                <a:cubicBezTo>
                  <a:pt x="15770" y="29361"/>
                  <a:pt x="16426" y="29037"/>
                  <a:pt x="17065" y="28570"/>
                </a:cubicBezTo>
                <a:lnTo>
                  <a:pt x="17065" y="56662"/>
                </a:lnTo>
                <a:lnTo>
                  <a:pt x="16111" y="56662"/>
                </a:lnTo>
                <a:cubicBezTo>
                  <a:pt x="15805" y="56662"/>
                  <a:pt x="15555" y="56892"/>
                  <a:pt x="15555" y="57177"/>
                </a:cubicBezTo>
                <a:lnTo>
                  <a:pt x="15555" y="69902"/>
                </a:lnTo>
                <a:cubicBezTo>
                  <a:pt x="15555" y="70186"/>
                  <a:pt x="15805" y="70416"/>
                  <a:pt x="16111" y="70416"/>
                </a:cubicBezTo>
                <a:lnTo>
                  <a:pt x="18958" y="70416"/>
                </a:lnTo>
                <a:cubicBezTo>
                  <a:pt x="19264" y="70416"/>
                  <a:pt x="19513" y="70186"/>
                  <a:pt x="19513" y="69902"/>
                </a:cubicBezTo>
                <a:lnTo>
                  <a:pt x="19513" y="57177"/>
                </a:lnTo>
                <a:cubicBezTo>
                  <a:pt x="19513" y="56892"/>
                  <a:pt x="19264" y="56662"/>
                  <a:pt x="18958" y="56662"/>
                </a:cubicBezTo>
                <a:lnTo>
                  <a:pt x="18005" y="56662"/>
                </a:lnTo>
                <a:lnTo>
                  <a:pt x="18005" y="27771"/>
                </a:lnTo>
                <a:cubicBezTo>
                  <a:pt x="18568" y="27219"/>
                  <a:pt x="19107" y="26556"/>
                  <a:pt x="19607" y="25794"/>
                </a:cubicBezTo>
                <a:cubicBezTo>
                  <a:pt x="20659" y="24189"/>
                  <a:pt x="21505" y="22202"/>
                  <a:pt x="22051" y="20083"/>
                </a:cubicBezTo>
                <a:cubicBezTo>
                  <a:pt x="22778" y="20682"/>
                  <a:pt x="23605" y="20994"/>
                  <a:pt x="24498" y="20994"/>
                </a:cubicBezTo>
                <a:cubicBezTo>
                  <a:pt x="24800" y="20994"/>
                  <a:pt x="25111" y="20959"/>
                  <a:pt x="25427" y="20887"/>
                </a:cubicBezTo>
                <a:cubicBezTo>
                  <a:pt x="25489" y="20872"/>
                  <a:pt x="25550" y="20857"/>
                  <a:pt x="25612" y="20840"/>
                </a:cubicBezTo>
                <a:cubicBezTo>
                  <a:pt x="25969" y="20942"/>
                  <a:pt x="26342" y="20995"/>
                  <a:pt x="26727" y="20995"/>
                </a:cubicBezTo>
                <a:cubicBezTo>
                  <a:pt x="27068" y="20995"/>
                  <a:pt x="27420" y="20955"/>
                  <a:pt x="27780" y="20872"/>
                </a:cubicBezTo>
                <a:cubicBezTo>
                  <a:pt x="28531" y="20701"/>
                  <a:pt x="29302" y="20353"/>
                  <a:pt x="30063" y="19846"/>
                </a:cubicBezTo>
                <a:lnTo>
                  <a:pt x="30063" y="54153"/>
                </a:lnTo>
                <a:lnTo>
                  <a:pt x="28830" y="54153"/>
                </a:lnTo>
                <a:cubicBezTo>
                  <a:pt x="28432" y="54153"/>
                  <a:pt x="28111" y="54451"/>
                  <a:pt x="28111" y="54819"/>
                </a:cubicBezTo>
                <a:lnTo>
                  <a:pt x="28111" y="71289"/>
                </a:lnTo>
                <a:cubicBezTo>
                  <a:pt x="28111" y="71657"/>
                  <a:pt x="28432" y="71956"/>
                  <a:pt x="28830" y="71956"/>
                </a:cubicBezTo>
                <a:lnTo>
                  <a:pt x="32514" y="71956"/>
                </a:lnTo>
                <a:cubicBezTo>
                  <a:pt x="32911" y="71956"/>
                  <a:pt x="33234" y="71657"/>
                  <a:pt x="33234" y="71289"/>
                </a:cubicBezTo>
                <a:lnTo>
                  <a:pt x="33234" y="54819"/>
                </a:lnTo>
                <a:cubicBezTo>
                  <a:pt x="33234" y="54451"/>
                  <a:pt x="32911" y="54153"/>
                  <a:pt x="32514" y="54153"/>
                </a:cubicBezTo>
                <a:lnTo>
                  <a:pt x="31280" y="54153"/>
                </a:lnTo>
                <a:lnTo>
                  <a:pt x="31280" y="18891"/>
                </a:lnTo>
                <a:cubicBezTo>
                  <a:pt x="34159" y="16286"/>
                  <a:pt x="36688" y="11427"/>
                  <a:pt x="37293" y="5260"/>
                </a:cubicBezTo>
                <a:lnTo>
                  <a:pt x="37394" y="5218"/>
                </a:lnTo>
                <a:lnTo>
                  <a:pt x="39083" y="5218"/>
                </a:lnTo>
                <a:cubicBezTo>
                  <a:pt x="39265" y="5218"/>
                  <a:pt x="39412" y="5071"/>
                  <a:pt x="39412" y="4890"/>
                </a:cubicBezTo>
                <a:lnTo>
                  <a:pt x="39412" y="4448"/>
                </a:lnTo>
                <a:cubicBezTo>
                  <a:pt x="39412" y="4267"/>
                  <a:pt x="39265" y="4120"/>
                  <a:pt x="39084" y="4120"/>
                </a:cubicBezTo>
                <a:lnTo>
                  <a:pt x="37585" y="4120"/>
                </a:lnTo>
                <a:lnTo>
                  <a:pt x="37585" y="3325"/>
                </a:lnTo>
                <a:lnTo>
                  <a:pt x="38531" y="3325"/>
                </a:lnTo>
                <a:cubicBezTo>
                  <a:pt x="38531" y="2719"/>
                  <a:pt x="38040" y="2229"/>
                  <a:pt x="37435" y="2229"/>
                </a:cubicBezTo>
                <a:cubicBezTo>
                  <a:pt x="36831" y="2229"/>
                  <a:pt x="36340" y="2720"/>
                  <a:pt x="36340" y="3325"/>
                </a:cubicBezTo>
                <a:lnTo>
                  <a:pt x="37286" y="3325"/>
                </a:lnTo>
                <a:lnTo>
                  <a:pt x="37286" y="4120"/>
                </a:lnTo>
                <a:lnTo>
                  <a:pt x="34728" y="4120"/>
                </a:lnTo>
                <a:lnTo>
                  <a:pt x="34728" y="3325"/>
                </a:lnTo>
                <a:lnTo>
                  <a:pt x="35674" y="3325"/>
                </a:lnTo>
                <a:cubicBezTo>
                  <a:pt x="35674" y="2719"/>
                  <a:pt x="35184" y="2229"/>
                  <a:pt x="34579" y="2229"/>
                </a:cubicBezTo>
                <a:cubicBezTo>
                  <a:pt x="33973" y="2229"/>
                  <a:pt x="33482" y="2720"/>
                  <a:pt x="33482" y="3325"/>
                </a:cubicBezTo>
                <a:lnTo>
                  <a:pt x="34429" y="3325"/>
                </a:lnTo>
                <a:lnTo>
                  <a:pt x="34429" y="4120"/>
                </a:lnTo>
                <a:lnTo>
                  <a:pt x="31282" y="4120"/>
                </a:lnTo>
                <a:lnTo>
                  <a:pt x="31282" y="364"/>
                </a:lnTo>
                <a:cubicBezTo>
                  <a:pt x="31282" y="164"/>
                  <a:pt x="31118" y="1"/>
                  <a:pt x="309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grpSp>
        <p:nvGrpSpPr>
          <p:cNvPr id="483" name="Google Shape;483;p24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484" name="Google Shape;484;p24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24"/>
          <p:cNvGrpSpPr/>
          <p:nvPr/>
        </p:nvGrpSpPr>
        <p:grpSpPr>
          <a:xfrm flipH="1">
            <a:off x="7687825" y="298000"/>
            <a:ext cx="742950" cy="76200"/>
            <a:chOff x="2647950" y="4676775"/>
            <a:chExt cx="742950" cy="76200"/>
          </a:xfrm>
        </p:grpSpPr>
        <p:sp>
          <p:nvSpPr>
            <p:cNvPr id="487" name="Google Shape;487;p24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5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493" name="Google Shape;493;p25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5"/>
          <p:cNvGrpSpPr/>
          <p:nvPr/>
        </p:nvGrpSpPr>
        <p:grpSpPr>
          <a:xfrm>
            <a:off x="713225" y="4803325"/>
            <a:ext cx="742950" cy="76200"/>
            <a:chOff x="2647950" y="4676775"/>
            <a:chExt cx="742950" cy="76200"/>
          </a:xfrm>
        </p:grpSpPr>
        <p:sp>
          <p:nvSpPr>
            <p:cNvPr id="496" name="Google Shape;496;p25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5"/>
          <p:cNvGrpSpPr/>
          <p:nvPr/>
        </p:nvGrpSpPr>
        <p:grpSpPr>
          <a:xfrm flipH="1">
            <a:off x="5576898" y="1604199"/>
            <a:ext cx="3095380" cy="3539601"/>
            <a:chOff x="123998" y="1604199"/>
            <a:chExt cx="3095380" cy="3539601"/>
          </a:xfrm>
        </p:grpSpPr>
        <p:grpSp>
          <p:nvGrpSpPr>
            <p:cNvPr id="501" name="Google Shape;501;p25"/>
            <p:cNvGrpSpPr/>
            <p:nvPr/>
          </p:nvGrpSpPr>
          <p:grpSpPr>
            <a:xfrm>
              <a:off x="123998" y="1604199"/>
              <a:ext cx="1665589" cy="3538917"/>
              <a:chOff x="3733925" y="3400424"/>
              <a:chExt cx="1079728" cy="2294274"/>
            </a:xfrm>
          </p:grpSpPr>
          <p:sp>
            <p:nvSpPr>
              <p:cNvPr id="502" name="Google Shape;502;p25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5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25"/>
            <p:cNvGrpSpPr/>
            <p:nvPr/>
          </p:nvGrpSpPr>
          <p:grpSpPr>
            <a:xfrm>
              <a:off x="1415091" y="2586831"/>
              <a:ext cx="1203249" cy="2556968"/>
              <a:chOff x="3733925" y="3400424"/>
              <a:chExt cx="1079728" cy="2294274"/>
            </a:xfrm>
          </p:grpSpPr>
          <p:sp>
            <p:nvSpPr>
              <p:cNvPr id="507" name="Google Shape;507;p25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5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5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5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25"/>
            <p:cNvSpPr/>
            <p:nvPr/>
          </p:nvSpPr>
          <p:spPr>
            <a:xfrm>
              <a:off x="233272" y="1668407"/>
              <a:ext cx="1212175" cy="965991"/>
            </a:xfrm>
            <a:custGeom>
              <a:avLst/>
              <a:gdLst/>
              <a:ahLst/>
              <a:cxnLst/>
              <a:rect l="l" t="t" r="r" b="b"/>
              <a:pathLst>
                <a:path w="31432" h="25050" extrusionOk="0">
                  <a:moveTo>
                    <a:pt x="0" y="0"/>
                  </a:moveTo>
                  <a:cubicBezTo>
                    <a:pt x="8720" y="10171"/>
                    <a:pt x="18137" y="23393"/>
                    <a:pt x="31432" y="2505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2" name="Google Shape;512;p25"/>
            <p:cNvSpPr/>
            <p:nvPr/>
          </p:nvSpPr>
          <p:spPr>
            <a:xfrm>
              <a:off x="218575" y="1657375"/>
              <a:ext cx="2342385" cy="966016"/>
            </a:xfrm>
            <a:custGeom>
              <a:avLst/>
              <a:gdLst/>
              <a:ahLst/>
              <a:cxnLst/>
              <a:rect l="l" t="t" r="r" b="b"/>
              <a:pathLst>
                <a:path w="58769" h="24670" extrusionOk="0">
                  <a:moveTo>
                    <a:pt x="0" y="0"/>
                  </a:moveTo>
                  <a:cubicBezTo>
                    <a:pt x="16766" y="13049"/>
                    <a:pt x="39766" y="15169"/>
                    <a:pt x="58769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3" name="Google Shape;513;p25"/>
            <p:cNvSpPr/>
            <p:nvPr/>
          </p:nvSpPr>
          <p:spPr>
            <a:xfrm>
              <a:off x="1489480" y="1661050"/>
              <a:ext cx="203630" cy="966016"/>
            </a:xfrm>
            <a:custGeom>
              <a:avLst/>
              <a:gdLst/>
              <a:ahLst/>
              <a:cxnLst/>
              <a:rect l="l" t="t" r="r" b="b"/>
              <a:pathLst>
                <a:path w="7184" h="24670" extrusionOk="0">
                  <a:moveTo>
                    <a:pt x="7049" y="0"/>
                  </a:moveTo>
                  <a:cubicBezTo>
                    <a:pt x="7897" y="8510"/>
                    <a:pt x="3825" y="17020"/>
                    <a:pt x="0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4" name="Google Shape;514;p25"/>
            <p:cNvSpPr/>
            <p:nvPr/>
          </p:nvSpPr>
          <p:spPr>
            <a:xfrm>
              <a:off x="1702600" y="1719800"/>
              <a:ext cx="858354" cy="914591"/>
            </a:xfrm>
            <a:custGeom>
              <a:avLst/>
              <a:gdLst/>
              <a:ahLst/>
              <a:cxnLst/>
              <a:rect l="l" t="t" r="r" b="b"/>
              <a:pathLst>
                <a:path w="20193" h="23241" extrusionOk="0">
                  <a:moveTo>
                    <a:pt x="20193" y="23241"/>
                  </a:moveTo>
                  <a:cubicBezTo>
                    <a:pt x="15103" y="14330"/>
                    <a:pt x="3239" y="97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15" name="Google Shape;515;p25"/>
            <p:cNvGrpSpPr/>
            <p:nvPr/>
          </p:nvGrpSpPr>
          <p:grpSpPr>
            <a:xfrm>
              <a:off x="2243844" y="3070646"/>
              <a:ext cx="975534" cy="2073106"/>
              <a:chOff x="3733925" y="3400424"/>
              <a:chExt cx="1079728" cy="2294274"/>
            </a:xfrm>
          </p:grpSpPr>
          <p:sp>
            <p:nvSpPr>
              <p:cNvPr id="516" name="Google Shape;516;p25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5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25"/>
            <p:cNvSpPr/>
            <p:nvPr/>
          </p:nvSpPr>
          <p:spPr>
            <a:xfrm>
              <a:off x="1483525" y="2631275"/>
              <a:ext cx="804850" cy="459600"/>
            </a:xfrm>
            <a:custGeom>
              <a:avLst/>
              <a:gdLst/>
              <a:ahLst/>
              <a:cxnLst/>
              <a:rect l="l" t="t" r="r" b="b"/>
              <a:pathLst>
                <a:path w="32194" h="18384" extrusionOk="0">
                  <a:moveTo>
                    <a:pt x="0" y="0"/>
                  </a:moveTo>
                  <a:cubicBezTo>
                    <a:pt x="7086" y="10124"/>
                    <a:pt x="19933" y="16839"/>
                    <a:pt x="32194" y="1838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1" name="Google Shape;521;p25"/>
            <p:cNvSpPr/>
            <p:nvPr/>
          </p:nvSpPr>
          <p:spPr>
            <a:xfrm>
              <a:off x="1476375" y="2631275"/>
              <a:ext cx="1695450" cy="473875"/>
            </a:xfrm>
            <a:custGeom>
              <a:avLst/>
              <a:gdLst/>
              <a:ahLst/>
              <a:cxnLst/>
              <a:rect l="l" t="t" r="r" b="b"/>
              <a:pathLst>
                <a:path w="67818" h="18955" extrusionOk="0">
                  <a:moveTo>
                    <a:pt x="0" y="0"/>
                  </a:moveTo>
                  <a:cubicBezTo>
                    <a:pt x="17915" y="15166"/>
                    <a:pt x="48712" y="5320"/>
                    <a:pt x="67818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2" name="Google Shape;522;p25"/>
            <p:cNvSpPr/>
            <p:nvPr/>
          </p:nvSpPr>
          <p:spPr>
            <a:xfrm>
              <a:off x="2297288" y="2631275"/>
              <a:ext cx="257779" cy="473875"/>
            </a:xfrm>
            <a:custGeom>
              <a:avLst/>
              <a:gdLst/>
              <a:ahLst/>
              <a:cxnLst/>
              <a:rect l="l" t="t" r="r" b="b"/>
              <a:pathLst>
                <a:path w="8953" h="18955" extrusionOk="0">
                  <a:moveTo>
                    <a:pt x="8953" y="0"/>
                  </a:moveTo>
                  <a:cubicBezTo>
                    <a:pt x="4589" y="5458"/>
                    <a:pt x="864" y="12021"/>
                    <a:pt x="0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3" name="Google Shape;523;p25"/>
            <p:cNvSpPr/>
            <p:nvPr/>
          </p:nvSpPr>
          <p:spPr>
            <a:xfrm>
              <a:off x="2521750" y="2636050"/>
              <a:ext cx="642925" cy="457200"/>
            </a:xfrm>
            <a:custGeom>
              <a:avLst/>
              <a:gdLst/>
              <a:ahLst/>
              <a:cxnLst/>
              <a:rect l="l" t="t" r="r" b="b"/>
              <a:pathLst>
                <a:path w="25717" h="18288" extrusionOk="0">
                  <a:moveTo>
                    <a:pt x="0" y="0"/>
                  </a:moveTo>
                  <a:cubicBezTo>
                    <a:pt x="6573" y="8212"/>
                    <a:pt x="17159" y="12172"/>
                    <a:pt x="25717" y="1828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526" name="Google Shape;526;p26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6"/>
          <p:cNvGrpSpPr/>
          <p:nvPr/>
        </p:nvGrpSpPr>
        <p:grpSpPr>
          <a:xfrm>
            <a:off x="4200525" y="4676775"/>
            <a:ext cx="742950" cy="76200"/>
            <a:chOff x="2647950" y="4676775"/>
            <a:chExt cx="742950" cy="76200"/>
          </a:xfrm>
        </p:grpSpPr>
        <p:sp>
          <p:nvSpPr>
            <p:cNvPr id="529" name="Google Shape;529;p26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26"/>
          <p:cNvSpPr/>
          <p:nvPr/>
        </p:nvSpPr>
        <p:spPr>
          <a:xfrm>
            <a:off x="-591375" y="2373325"/>
            <a:ext cx="810550" cy="1540725"/>
          </a:xfrm>
          <a:custGeom>
            <a:avLst/>
            <a:gdLst/>
            <a:ahLst/>
            <a:cxnLst/>
            <a:rect l="l" t="t" r="r" b="b"/>
            <a:pathLst>
              <a:path w="32422" h="61629" extrusionOk="0">
                <a:moveTo>
                  <a:pt x="0" y="0"/>
                </a:moveTo>
                <a:cubicBezTo>
                  <a:pt x="9403" y="1908"/>
                  <a:pt x="23734" y="1481"/>
                  <a:pt x="26768" y="10583"/>
                </a:cubicBezTo>
                <a:cubicBezTo>
                  <a:pt x="28742" y="16505"/>
                  <a:pt x="26752" y="16863"/>
                  <a:pt x="27701" y="23033"/>
                </a:cubicBezTo>
                <a:cubicBezTo>
                  <a:pt x="28809" y="30233"/>
                  <a:pt x="34237" y="37664"/>
                  <a:pt x="31748" y="44510"/>
                </a:cubicBezTo>
                <a:cubicBezTo>
                  <a:pt x="28990" y="52094"/>
                  <a:pt x="21194" y="56936"/>
                  <a:pt x="14629" y="6162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" name="Google Shape;534;p26"/>
          <p:cNvSpPr/>
          <p:nvPr/>
        </p:nvSpPr>
        <p:spPr>
          <a:xfrm>
            <a:off x="-319025" y="1992025"/>
            <a:ext cx="659750" cy="2521175"/>
          </a:xfrm>
          <a:custGeom>
            <a:avLst/>
            <a:gdLst/>
            <a:ahLst/>
            <a:cxnLst/>
            <a:rect l="l" t="t" r="r" b="b"/>
            <a:pathLst>
              <a:path w="26390" h="100847" extrusionOk="0">
                <a:moveTo>
                  <a:pt x="0" y="0"/>
                </a:moveTo>
                <a:cubicBezTo>
                  <a:pt x="5152" y="1057"/>
                  <a:pt x="11115" y="798"/>
                  <a:pt x="15251" y="4047"/>
                </a:cubicBezTo>
                <a:cubicBezTo>
                  <a:pt x="21202" y="8723"/>
                  <a:pt x="24901" y="16502"/>
                  <a:pt x="26145" y="23967"/>
                </a:cubicBezTo>
                <a:cubicBezTo>
                  <a:pt x="28103" y="35718"/>
                  <a:pt x="14006" y="45669"/>
                  <a:pt x="14006" y="57583"/>
                </a:cubicBezTo>
                <a:cubicBezTo>
                  <a:pt x="14006" y="63817"/>
                  <a:pt x="18804" y="69191"/>
                  <a:pt x="19920" y="75324"/>
                </a:cubicBezTo>
                <a:cubicBezTo>
                  <a:pt x="21675" y="84972"/>
                  <a:pt x="15097" y="100847"/>
                  <a:pt x="5291" y="10084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Google Shape;535;p26"/>
          <p:cNvSpPr/>
          <p:nvPr/>
        </p:nvSpPr>
        <p:spPr>
          <a:xfrm>
            <a:off x="6318500" y="-70025"/>
            <a:ext cx="1714300" cy="632625"/>
          </a:xfrm>
          <a:custGeom>
            <a:avLst/>
            <a:gdLst/>
            <a:ahLst/>
            <a:cxnLst/>
            <a:rect l="l" t="t" r="r" b="b"/>
            <a:pathLst>
              <a:path w="68572" h="25305" extrusionOk="0">
                <a:moveTo>
                  <a:pt x="0" y="0"/>
                </a:moveTo>
                <a:cubicBezTo>
                  <a:pt x="4623" y="11943"/>
                  <a:pt x="16756" y="27678"/>
                  <a:pt x="29258" y="24900"/>
                </a:cubicBezTo>
                <a:cubicBezTo>
                  <a:pt x="37321" y="23108"/>
                  <a:pt x="42443" y="14584"/>
                  <a:pt x="50112" y="11516"/>
                </a:cubicBezTo>
                <a:cubicBezTo>
                  <a:pt x="54976" y="9571"/>
                  <a:pt x="61053" y="11802"/>
                  <a:pt x="65675" y="9337"/>
                </a:cubicBezTo>
                <a:cubicBezTo>
                  <a:pt x="67904" y="8148"/>
                  <a:pt x="69293" y="4439"/>
                  <a:pt x="68165" y="217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6" name="Google Shape;536;p26"/>
          <p:cNvSpPr/>
          <p:nvPr/>
        </p:nvSpPr>
        <p:spPr>
          <a:xfrm>
            <a:off x="7501250" y="4124150"/>
            <a:ext cx="1813075" cy="1027125"/>
          </a:xfrm>
          <a:custGeom>
            <a:avLst/>
            <a:gdLst/>
            <a:ahLst/>
            <a:cxnLst/>
            <a:rect l="l" t="t" r="r" b="b"/>
            <a:pathLst>
              <a:path w="72523" h="41085" extrusionOk="0">
                <a:moveTo>
                  <a:pt x="0" y="41085"/>
                </a:moveTo>
                <a:cubicBezTo>
                  <a:pt x="8093" y="34705"/>
                  <a:pt x="7708" y="34184"/>
                  <a:pt x="16186" y="28324"/>
                </a:cubicBezTo>
                <a:cubicBezTo>
                  <a:pt x="24312" y="22708"/>
                  <a:pt x="36435" y="25298"/>
                  <a:pt x="44510" y="19609"/>
                </a:cubicBezTo>
                <a:cubicBezTo>
                  <a:pt x="49506" y="16089"/>
                  <a:pt x="51577" y="9434"/>
                  <a:pt x="56338" y="5602"/>
                </a:cubicBezTo>
                <a:cubicBezTo>
                  <a:pt x="60785" y="2022"/>
                  <a:pt x="66814" y="0"/>
                  <a:pt x="72523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7" name="Google Shape;537;p26"/>
          <p:cNvSpPr/>
          <p:nvPr/>
        </p:nvSpPr>
        <p:spPr>
          <a:xfrm>
            <a:off x="8906932" y="3042525"/>
            <a:ext cx="555250" cy="1525150"/>
          </a:xfrm>
          <a:custGeom>
            <a:avLst/>
            <a:gdLst/>
            <a:ahLst/>
            <a:cxnLst/>
            <a:rect l="l" t="t" r="r" b="b"/>
            <a:pathLst>
              <a:path w="22210" h="61006" extrusionOk="0">
                <a:moveTo>
                  <a:pt x="20031" y="0"/>
                </a:moveTo>
                <a:cubicBezTo>
                  <a:pt x="8589" y="5724"/>
                  <a:pt x="-2089" y="20448"/>
                  <a:pt x="422" y="32993"/>
                </a:cubicBezTo>
                <a:cubicBezTo>
                  <a:pt x="2744" y="44592"/>
                  <a:pt x="13839" y="52648"/>
                  <a:pt x="22210" y="6100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Google Shape;538;p26"/>
          <p:cNvSpPr/>
          <p:nvPr/>
        </p:nvSpPr>
        <p:spPr>
          <a:xfrm>
            <a:off x="5797125" y="-31125"/>
            <a:ext cx="1377325" cy="644250"/>
          </a:xfrm>
          <a:custGeom>
            <a:avLst/>
            <a:gdLst/>
            <a:ahLst/>
            <a:cxnLst/>
            <a:rect l="l" t="t" r="r" b="b"/>
            <a:pathLst>
              <a:path w="55093" h="25770" extrusionOk="0">
                <a:moveTo>
                  <a:pt x="55093" y="311"/>
                </a:moveTo>
                <a:cubicBezTo>
                  <a:pt x="55093" y="6478"/>
                  <a:pt x="54218" y="13076"/>
                  <a:pt x="51046" y="18364"/>
                </a:cubicBezTo>
                <a:cubicBezTo>
                  <a:pt x="47963" y="23504"/>
                  <a:pt x="40462" y="26509"/>
                  <a:pt x="34550" y="25523"/>
                </a:cubicBezTo>
                <a:cubicBezTo>
                  <a:pt x="20427" y="23167"/>
                  <a:pt x="13585" y="4523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39" name="Google Shape;539;p26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540" name="Google Shape;540;p26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10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◇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35" name="Google Shape;35;p4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5400000">
            <a:off x="8262700" y="4196775"/>
            <a:ext cx="742950" cy="76200"/>
            <a:chOff x="2647950" y="4676775"/>
            <a:chExt cx="742950" cy="76200"/>
          </a:xfrm>
        </p:grpSpPr>
        <p:sp>
          <p:nvSpPr>
            <p:cNvPr id="38" name="Google Shape;38;p4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4923137" y="2599272"/>
            <a:ext cx="25056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715263" y="2599272"/>
            <a:ext cx="25056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715263" y="2269340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923137" y="2269340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48" name="Google Shape;48;p5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49" name="Google Shape;49;p5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4200525" y="4676775"/>
            <a:ext cx="742950" cy="76200"/>
            <a:chOff x="2647950" y="4676775"/>
            <a:chExt cx="742950" cy="76200"/>
          </a:xfrm>
        </p:grpSpPr>
        <p:sp>
          <p:nvSpPr>
            <p:cNvPr id="52" name="Google Shape;52;p5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74089" y="2876575"/>
            <a:ext cx="1115390" cy="3194439"/>
            <a:chOff x="74089" y="2876575"/>
            <a:chExt cx="1115390" cy="3194439"/>
          </a:xfrm>
        </p:grpSpPr>
        <p:grpSp>
          <p:nvGrpSpPr>
            <p:cNvPr id="57" name="Google Shape;57;p5"/>
            <p:cNvGrpSpPr/>
            <p:nvPr/>
          </p:nvGrpSpPr>
          <p:grpSpPr>
            <a:xfrm>
              <a:off x="74089" y="2876575"/>
              <a:ext cx="639140" cy="2632464"/>
              <a:chOff x="3265400" y="517275"/>
              <a:chExt cx="1212100" cy="4991400"/>
            </a:xfrm>
          </p:grpSpPr>
          <p:sp>
            <p:nvSpPr>
              <p:cNvPr id="58" name="Google Shape;58;p5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5"/>
            <p:cNvGrpSpPr/>
            <p:nvPr/>
          </p:nvGrpSpPr>
          <p:grpSpPr>
            <a:xfrm>
              <a:off x="550339" y="3438550"/>
              <a:ext cx="639140" cy="2632464"/>
              <a:chOff x="3265400" y="517275"/>
              <a:chExt cx="1212100" cy="4991400"/>
            </a:xfrm>
          </p:grpSpPr>
          <p:sp>
            <p:nvSpPr>
              <p:cNvPr id="70" name="Google Shape;70;p5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81;p5"/>
            <p:cNvSpPr/>
            <p:nvPr/>
          </p:nvSpPr>
          <p:spPr>
            <a:xfrm>
              <a:off x="147650" y="3000375"/>
              <a:ext cx="476254" cy="552439"/>
            </a:xfrm>
            <a:custGeom>
              <a:avLst/>
              <a:gdLst/>
              <a:ahLst/>
              <a:cxnLst/>
              <a:rect l="l" t="t" r="r" b="b"/>
              <a:pathLst>
                <a:path w="19431" h="23241" extrusionOk="0">
                  <a:moveTo>
                    <a:pt x="0" y="0"/>
                  </a:moveTo>
                  <a:cubicBezTo>
                    <a:pt x="628" y="10078"/>
                    <a:pt x="10601" y="18342"/>
                    <a:pt x="19431" y="2324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" name="Google Shape;82;p5"/>
            <p:cNvSpPr/>
            <p:nvPr/>
          </p:nvSpPr>
          <p:spPr>
            <a:xfrm>
              <a:off x="254800" y="3036100"/>
              <a:ext cx="476250" cy="516725"/>
            </a:xfrm>
            <a:custGeom>
              <a:avLst/>
              <a:gdLst/>
              <a:ahLst/>
              <a:cxnLst/>
              <a:rect l="l" t="t" r="r" b="b"/>
              <a:pathLst>
                <a:path w="19050" h="20669" extrusionOk="0">
                  <a:moveTo>
                    <a:pt x="0" y="0"/>
                  </a:moveTo>
                  <a:cubicBezTo>
                    <a:pt x="4483" y="8228"/>
                    <a:pt x="10914" y="16022"/>
                    <a:pt x="19050" y="206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3" name="Google Shape;83;p5"/>
            <p:cNvSpPr/>
            <p:nvPr/>
          </p:nvSpPr>
          <p:spPr>
            <a:xfrm>
              <a:off x="533400" y="3032525"/>
              <a:ext cx="469100" cy="523875"/>
            </a:xfrm>
            <a:custGeom>
              <a:avLst/>
              <a:gdLst/>
              <a:ahLst/>
              <a:cxnLst/>
              <a:rect l="l" t="t" r="r" b="b"/>
              <a:pathLst>
                <a:path w="18764" h="20955" extrusionOk="0">
                  <a:moveTo>
                    <a:pt x="0" y="0"/>
                  </a:moveTo>
                  <a:cubicBezTo>
                    <a:pt x="2280" y="9095"/>
                    <a:pt x="11136" y="15503"/>
                    <a:pt x="18764" y="20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4" name="Google Shape;84;p5"/>
            <p:cNvSpPr/>
            <p:nvPr/>
          </p:nvSpPr>
          <p:spPr>
            <a:xfrm>
              <a:off x="642950" y="3038475"/>
              <a:ext cx="471475" cy="514350"/>
            </a:xfrm>
            <a:custGeom>
              <a:avLst/>
              <a:gdLst/>
              <a:ahLst/>
              <a:cxnLst/>
              <a:rect l="l" t="t" r="r" b="b"/>
              <a:pathLst>
                <a:path w="18859" h="20574" extrusionOk="0">
                  <a:moveTo>
                    <a:pt x="0" y="0"/>
                  </a:moveTo>
                  <a:cubicBezTo>
                    <a:pt x="2087" y="9066"/>
                    <a:pt x="10149" y="17305"/>
                    <a:pt x="18859" y="2057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5" name="Google Shape;85;p5"/>
          <p:cNvGrpSpPr/>
          <p:nvPr/>
        </p:nvGrpSpPr>
        <p:grpSpPr>
          <a:xfrm>
            <a:off x="8430764" y="2876575"/>
            <a:ext cx="720090" cy="2632464"/>
            <a:chOff x="8430764" y="2876575"/>
            <a:chExt cx="720090" cy="2632464"/>
          </a:xfrm>
        </p:grpSpPr>
        <p:grpSp>
          <p:nvGrpSpPr>
            <p:cNvPr id="86" name="Google Shape;86;p5"/>
            <p:cNvGrpSpPr/>
            <p:nvPr/>
          </p:nvGrpSpPr>
          <p:grpSpPr>
            <a:xfrm>
              <a:off x="8430764" y="2876575"/>
              <a:ext cx="639140" cy="2632464"/>
              <a:chOff x="3265400" y="517275"/>
              <a:chExt cx="1212100" cy="4991400"/>
            </a:xfrm>
          </p:grpSpPr>
          <p:sp>
            <p:nvSpPr>
              <p:cNvPr id="87" name="Google Shape;87;p5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98;p5"/>
            <p:cNvSpPr/>
            <p:nvPr/>
          </p:nvSpPr>
          <p:spPr>
            <a:xfrm>
              <a:off x="8610600" y="3062300"/>
              <a:ext cx="433400" cy="419100"/>
            </a:xfrm>
            <a:custGeom>
              <a:avLst/>
              <a:gdLst/>
              <a:ahLst/>
              <a:cxnLst/>
              <a:rect l="l" t="t" r="r" b="b"/>
              <a:pathLst>
                <a:path w="17336" h="16764" extrusionOk="0">
                  <a:moveTo>
                    <a:pt x="0" y="0"/>
                  </a:moveTo>
                  <a:cubicBezTo>
                    <a:pt x="0" y="8039"/>
                    <a:pt x="9297" y="16764"/>
                    <a:pt x="17336" y="1676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Google Shape;99;p5"/>
            <p:cNvSpPr/>
            <p:nvPr/>
          </p:nvSpPr>
          <p:spPr>
            <a:xfrm>
              <a:off x="8884704" y="3057525"/>
              <a:ext cx="266150" cy="1247775"/>
            </a:xfrm>
            <a:custGeom>
              <a:avLst/>
              <a:gdLst/>
              <a:ahLst/>
              <a:cxnLst/>
              <a:rect l="l" t="t" r="r" b="b"/>
              <a:pathLst>
                <a:path w="10646" h="49911" extrusionOk="0">
                  <a:moveTo>
                    <a:pt x="466" y="0"/>
                  </a:moveTo>
                  <a:cubicBezTo>
                    <a:pt x="-2858" y="16620"/>
                    <a:pt x="13499" y="33290"/>
                    <a:pt x="10182" y="499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100;p5"/>
            <p:cNvSpPr/>
            <p:nvPr/>
          </p:nvSpPr>
          <p:spPr>
            <a:xfrm>
              <a:off x="8498997" y="3048000"/>
              <a:ext cx="148925" cy="1000125"/>
            </a:xfrm>
            <a:custGeom>
              <a:avLst/>
              <a:gdLst/>
              <a:ahLst/>
              <a:cxnLst/>
              <a:rect l="l" t="t" r="r" b="b"/>
              <a:pathLst>
                <a:path w="5957" h="40005" extrusionOk="0">
                  <a:moveTo>
                    <a:pt x="274" y="0"/>
                  </a:moveTo>
                  <a:cubicBezTo>
                    <a:pt x="-1319" y="7172"/>
                    <a:pt x="5069" y="14026"/>
                    <a:pt x="5798" y="21336"/>
                  </a:cubicBezTo>
                  <a:cubicBezTo>
                    <a:pt x="6434" y="27711"/>
                    <a:pt x="4526" y="34513"/>
                    <a:pt x="1226" y="4000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1" name="Google Shape;101;p5"/>
            <p:cNvSpPr/>
            <p:nvPr/>
          </p:nvSpPr>
          <p:spPr>
            <a:xfrm>
              <a:off x="8898743" y="3062300"/>
              <a:ext cx="102375" cy="1114425"/>
            </a:xfrm>
            <a:custGeom>
              <a:avLst/>
              <a:gdLst/>
              <a:ahLst/>
              <a:cxnLst/>
              <a:rect l="l" t="t" r="r" b="b"/>
              <a:pathLst>
                <a:path w="4095" h="44577" extrusionOk="0">
                  <a:moveTo>
                    <a:pt x="4095" y="0"/>
                  </a:moveTo>
                  <a:cubicBezTo>
                    <a:pt x="4095" y="12504"/>
                    <a:pt x="-1580" y="25004"/>
                    <a:pt x="476" y="37338"/>
                  </a:cubicBezTo>
                  <a:cubicBezTo>
                    <a:pt x="920" y="39999"/>
                    <a:pt x="1397" y="44577"/>
                    <a:pt x="4095" y="4457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2" name="Google Shape;102;p5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103" name="Google Shape;103;p5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07" name="Google Shape;107;p6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108" name="Google Shape;108;p6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6"/>
          <p:cNvGrpSpPr/>
          <p:nvPr/>
        </p:nvGrpSpPr>
        <p:grpSpPr>
          <a:xfrm>
            <a:off x="713225" y="298000"/>
            <a:ext cx="742950" cy="76200"/>
            <a:chOff x="2647950" y="4676775"/>
            <a:chExt cx="742950" cy="76200"/>
          </a:xfrm>
        </p:grpSpPr>
        <p:sp>
          <p:nvSpPr>
            <p:cNvPr id="111" name="Google Shape;111;p6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6"/>
          <p:cNvGrpSpPr/>
          <p:nvPr/>
        </p:nvGrpSpPr>
        <p:grpSpPr>
          <a:xfrm>
            <a:off x="7685525" y="4803325"/>
            <a:ext cx="742950" cy="76200"/>
            <a:chOff x="2647950" y="4676775"/>
            <a:chExt cx="742950" cy="76200"/>
          </a:xfrm>
        </p:grpSpPr>
        <p:sp>
          <p:nvSpPr>
            <p:cNvPr id="116" name="Google Shape;116;p6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6"/>
          <p:cNvSpPr/>
          <p:nvPr/>
        </p:nvSpPr>
        <p:spPr>
          <a:xfrm>
            <a:off x="-207400" y="2461125"/>
            <a:ext cx="397925" cy="1866600"/>
          </a:xfrm>
          <a:custGeom>
            <a:avLst/>
            <a:gdLst/>
            <a:ahLst/>
            <a:cxnLst/>
            <a:rect l="l" t="t" r="r" b="b"/>
            <a:pathLst>
              <a:path w="15917" h="74664" extrusionOk="0">
                <a:moveTo>
                  <a:pt x="553" y="0"/>
                </a:moveTo>
                <a:cubicBezTo>
                  <a:pt x="9574" y="9021"/>
                  <a:pt x="16915" y="22415"/>
                  <a:pt x="15762" y="35120"/>
                </a:cubicBezTo>
                <a:cubicBezTo>
                  <a:pt x="14480" y="49252"/>
                  <a:pt x="5272" y="61490"/>
                  <a:pt x="0" y="74664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Google Shape;121;p6"/>
          <p:cNvSpPr/>
          <p:nvPr/>
        </p:nvSpPr>
        <p:spPr>
          <a:xfrm>
            <a:off x="-200475" y="-62225"/>
            <a:ext cx="525400" cy="594550"/>
          </a:xfrm>
          <a:custGeom>
            <a:avLst/>
            <a:gdLst/>
            <a:ahLst/>
            <a:cxnLst/>
            <a:rect l="l" t="t" r="r" b="b"/>
            <a:pathLst>
              <a:path w="21016" h="23782" extrusionOk="0">
                <a:moveTo>
                  <a:pt x="0" y="23782"/>
                </a:moveTo>
                <a:cubicBezTo>
                  <a:pt x="10579" y="23782"/>
                  <a:pt x="21016" y="10579"/>
                  <a:pt x="21016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Google Shape;122;p6"/>
          <p:cNvSpPr/>
          <p:nvPr/>
        </p:nvSpPr>
        <p:spPr>
          <a:xfrm>
            <a:off x="-159000" y="2765325"/>
            <a:ext cx="456975" cy="1507100"/>
          </a:xfrm>
          <a:custGeom>
            <a:avLst/>
            <a:gdLst/>
            <a:ahLst/>
            <a:cxnLst/>
            <a:rect l="l" t="t" r="r" b="b"/>
            <a:pathLst>
              <a:path w="18279" h="60284" extrusionOk="0">
                <a:moveTo>
                  <a:pt x="5807" y="60284"/>
                </a:moveTo>
                <a:cubicBezTo>
                  <a:pt x="15890" y="60284"/>
                  <a:pt x="20192" y="42049"/>
                  <a:pt x="17421" y="32354"/>
                </a:cubicBezTo>
                <a:cubicBezTo>
                  <a:pt x="14055" y="20577"/>
                  <a:pt x="0" y="12249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6"/>
          <p:cNvSpPr/>
          <p:nvPr/>
        </p:nvSpPr>
        <p:spPr>
          <a:xfrm>
            <a:off x="-131350" y="-20750"/>
            <a:ext cx="712075" cy="422525"/>
          </a:xfrm>
          <a:custGeom>
            <a:avLst/>
            <a:gdLst/>
            <a:ahLst/>
            <a:cxnLst/>
            <a:rect l="l" t="t" r="r" b="b"/>
            <a:pathLst>
              <a:path w="28483" h="16901" extrusionOk="0">
                <a:moveTo>
                  <a:pt x="0" y="13827"/>
                </a:moveTo>
                <a:cubicBezTo>
                  <a:pt x="6065" y="15849"/>
                  <a:pt x="13204" y="18279"/>
                  <a:pt x="19081" y="15763"/>
                </a:cubicBezTo>
                <a:cubicBezTo>
                  <a:pt x="24705" y="13355"/>
                  <a:pt x="28483" y="6118"/>
                  <a:pt x="28483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Google Shape;124;p6"/>
          <p:cNvSpPr/>
          <p:nvPr/>
        </p:nvSpPr>
        <p:spPr>
          <a:xfrm>
            <a:off x="8885968" y="2765325"/>
            <a:ext cx="536850" cy="1652275"/>
          </a:xfrm>
          <a:custGeom>
            <a:avLst/>
            <a:gdLst/>
            <a:ahLst/>
            <a:cxnLst/>
            <a:rect l="l" t="t" r="r" b="b"/>
            <a:pathLst>
              <a:path w="21474" h="66091" extrusionOk="0">
                <a:moveTo>
                  <a:pt x="15391" y="0"/>
                </a:moveTo>
                <a:cubicBezTo>
                  <a:pt x="12914" y="824"/>
                  <a:pt x="11520" y="3593"/>
                  <a:pt x="10137" y="5807"/>
                </a:cubicBezTo>
                <a:cubicBezTo>
                  <a:pt x="4204" y="15301"/>
                  <a:pt x="-935" y="26745"/>
                  <a:pt x="181" y="37885"/>
                </a:cubicBezTo>
                <a:cubicBezTo>
                  <a:pt x="1038" y="46442"/>
                  <a:pt x="6848" y="54502"/>
                  <a:pt x="13455" y="60007"/>
                </a:cubicBezTo>
                <a:cubicBezTo>
                  <a:pt x="16033" y="62155"/>
                  <a:pt x="18119" y="66091"/>
                  <a:pt x="21474" y="66091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Google Shape;125;p6"/>
          <p:cNvSpPr/>
          <p:nvPr/>
        </p:nvSpPr>
        <p:spPr>
          <a:xfrm>
            <a:off x="8969655" y="3221600"/>
            <a:ext cx="467025" cy="1417225"/>
          </a:xfrm>
          <a:custGeom>
            <a:avLst/>
            <a:gdLst/>
            <a:ahLst/>
            <a:cxnLst/>
            <a:rect l="l" t="t" r="r" b="b"/>
            <a:pathLst>
              <a:path w="18681" h="56689" extrusionOk="0">
                <a:moveTo>
                  <a:pt x="17021" y="0"/>
                </a:moveTo>
                <a:cubicBezTo>
                  <a:pt x="6698" y="7742"/>
                  <a:pt x="-1013" y="21992"/>
                  <a:pt x="153" y="34843"/>
                </a:cubicBezTo>
                <a:cubicBezTo>
                  <a:pt x="1016" y="44352"/>
                  <a:pt x="9622" y="53671"/>
                  <a:pt x="18681" y="5668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135975" y="13975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subTitle" idx="1"/>
          </p:nvPr>
        </p:nvSpPr>
        <p:spPr>
          <a:xfrm>
            <a:off x="4135975" y="1970250"/>
            <a:ext cx="4294800" cy="17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ulish Light"/>
              <a:buChar char="◇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-338750" y="-69125"/>
            <a:ext cx="1942625" cy="1396125"/>
          </a:xfrm>
          <a:custGeom>
            <a:avLst/>
            <a:gdLst/>
            <a:ahLst/>
            <a:cxnLst/>
            <a:rect l="l" t="t" r="r" b="b"/>
            <a:pathLst>
              <a:path w="77705" h="55845" extrusionOk="0">
                <a:moveTo>
                  <a:pt x="0" y="55583"/>
                </a:moveTo>
                <a:cubicBezTo>
                  <a:pt x="14533" y="57034"/>
                  <a:pt x="30839" y="52011"/>
                  <a:pt x="41756" y="42309"/>
                </a:cubicBezTo>
                <a:cubicBezTo>
                  <a:pt x="55589" y="30015"/>
                  <a:pt x="62310" y="10270"/>
                  <a:pt x="77705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0" name="Google Shape;130;p7"/>
          <p:cNvGrpSpPr/>
          <p:nvPr/>
        </p:nvGrpSpPr>
        <p:grpSpPr>
          <a:xfrm flipH="1">
            <a:off x="8425252" y="298000"/>
            <a:ext cx="241500" cy="241500"/>
            <a:chOff x="-1752450" y="4362450"/>
            <a:chExt cx="241500" cy="241500"/>
          </a:xfrm>
        </p:grpSpPr>
        <p:sp>
          <p:nvSpPr>
            <p:cNvPr id="131" name="Google Shape;131;p7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7"/>
          <p:cNvGrpSpPr/>
          <p:nvPr/>
        </p:nvGrpSpPr>
        <p:grpSpPr>
          <a:xfrm flipH="1">
            <a:off x="7682302" y="4676775"/>
            <a:ext cx="742950" cy="76200"/>
            <a:chOff x="2647950" y="4676775"/>
            <a:chExt cx="742950" cy="76200"/>
          </a:xfrm>
        </p:grpSpPr>
        <p:sp>
          <p:nvSpPr>
            <p:cNvPr id="134" name="Google Shape;134;p7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7"/>
          <p:cNvSpPr/>
          <p:nvPr/>
        </p:nvSpPr>
        <p:spPr>
          <a:xfrm>
            <a:off x="-297275" y="-48400"/>
            <a:ext cx="739725" cy="1693775"/>
          </a:xfrm>
          <a:custGeom>
            <a:avLst/>
            <a:gdLst/>
            <a:ahLst/>
            <a:cxnLst/>
            <a:rect l="l" t="t" r="r" b="b"/>
            <a:pathLst>
              <a:path w="29589" h="67751" extrusionOk="0">
                <a:moveTo>
                  <a:pt x="0" y="67751"/>
                </a:moveTo>
                <a:cubicBezTo>
                  <a:pt x="24643" y="67751"/>
                  <a:pt x="29589" y="24643"/>
                  <a:pt x="29589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Google Shape;139;p7"/>
          <p:cNvSpPr/>
          <p:nvPr/>
        </p:nvSpPr>
        <p:spPr>
          <a:xfrm>
            <a:off x="-76050" y="4788257"/>
            <a:ext cx="1154525" cy="431300"/>
          </a:xfrm>
          <a:custGeom>
            <a:avLst/>
            <a:gdLst/>
            <a:ahLst/>
            <a:cxnLst/>
            <a:rect l="l" t="t" r="r" b="b"/>
            <a:pathLst>
              <a:path w="46181" h="17252" extrusionOk="0">
                <a:moveTo>
                  <a:pt x="0" y="8679"/>
                </a:moveTo>
                <a:cubicBezTo>
                  <a:pt x="4878" y="6240"/>
                  <a:pt x="8859" y="1881"/>
                  <a:pt x="14103" y="383"/>
                </a:cubicBezTo>
                <a:cubicBezTo>
                  <a:pt x="20214" y="-1363"/>
                  <a:pt x="26560" y="3590"/>
                  <a:pt x="32078" y="6744"/>
                </a:cubicBezTo>
                <a:cubicBezTo>
                  <a:pt x="37168" y="9653"/>
                  <a:pt x="46181" y="11390"/>
                  <a:pt x="46181" y="1725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7"/>
          <p:cNvSpPr/>
          <p:nvPr/>
        </p:nvSpPr>
        <p:spPr>
          <a:xfrm>
            <a:off x="615275" y="4839115"/>
            <a:ext cx="1078475" cy="408075"/>
          </a:xfrm>
          <a:custGeom>
            <a:avLst/>
            <a:gdLst/>
            <a:ahLst/>
            <a:cxnLst/>
            <a:rect l="l" t="t" r="r" b="b"/>
            <a:pathLst>
              <a:path w="43139" h="16323" extrusionOk="0">
                <a:moveTo>
                  <a:pt x="0" y="16323"/>
                </a:moveTo>
                <a:cubicBezTo>
                  <a:pt x="6381" y="7391"/>
                  <a:pt x="17933" y="-1524"/>
                  <a:pt x="28760" y="284"/>
                </a:cubicBezTo>
                <a:cubicBezTo>
                  <a:pt x="35446" y="1400"/>
                  <a:pt x="39380" y="9023"/>
                  <a:pt x="43139" y="14664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7"/>
          <p:cNvSpPr>
            <a:spLocks noGrp="1"/>
          </p:cNvSpPr>
          <p:nvPr>
            <p:ph type="pic" idx="2"/>
          </p:nvPr>
        </p:nvSpPr>
        <p:spPr>
          <a:xfrm flipH="1">
            <a:off x="713225" y="539500"/>
            <a:ext cx="30153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3920375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145" name="Google Shape;145;p8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>
            <a:off x="7685525" y="4803325"/>
            <a:ext cx="742950" cy="76200"/>
            <a:chOff x="2647950" y="4676775"/>
            <a:chExt cx="742950" cy="76200"/>
          </a:xfrm>
        </p:grpSpPr>
        <p:sp>
          <p:nvSpPr>
            <p:cNvPr id="148" name="Google Shape;148;p8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8"/>
          <p:cNvGrpSpPr/>
          <p:nvPr/>
        </p:nvGrpSpPr>
        <p:grpSpPr>
          <a:xfrm flipH="1">
            <a:off x="471723" y="1604199"/>
            <a:ext cx="3095380" cy="3539601"/>
            <a:chOff x="123998" y="1604199"/>
            <a:chExt cx="3095380" cy="3539601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123998" y="1604199"/>
              <a:ext cx="1665589" cy="3538917"/>
              <a:chOff x="3733925" y="3400424"/>
              <a:chExt cx="1079728" cy="229427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8"/>
            <p:cNvGrpSpPr/>
            <p:nvPr/>
          </p:nvGrpSpPr>
          <p:grpSpPr>
            <a:xfrm>
              <a:off x="1415091" y="2586831"/>
              <a:ext cx="1203249" cy="2556968"/>
              <a:chOff x="3733925" y="3400424"/>
              <a:chExt cx="1079728" cy="2294274"/>
            </a:xfrm>
          </p:grpSpPr>
          <p:sp>
            <p:nvSpPr>
              <p:cNvPr id="159" name="Google Shape;159;p8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8"/>
            <p:cNvSpPr/>
            <p:nvPr/>
          </p:nvSpPr>
          <p:spPr>
            <a:xfrm>
              <a:off x="233272" y="1668407"/>
              <a:ext cx="1212175" cy="965991"/>
            </a:xfrm>
            <a:custGeom>
              <a:avLst/>
              <a:gdLst/>
              <a:ahLst/>
              <a:cxnLst/>
              <a:rect l="l" t="t" r="r" b="b"/>
              <a:pathLst>
                <a:path w="31432" h="25050" extrusionOk="0">
                  <a:moveTo>
                    <a:pt x="0" y="0"/>
                  </a:moveTo>
                  <a:cubicBezTo>
                    <a:pt x="8720" y="10171"/>
                    <a:pt x="18137" y="23393"/>
                    <a:pt x="31432" y="2505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8"/>
            <p:cNvSpPr/>
            <p:nvPr/>
          </p:nvSpPr>
          <p:spPr>
            <a:xfrm>
              <a:off x="218575" y="1657375"/>
              <a:ext cx="2342385" cy="966016"/>
            </a:xfrm>
            <a:custGeom>
              <a:avLst/>
              <a:gdLst/>
              <a:ahLst/>
              <a:cxnLst/>
              <a:rect l="l" t="t" r="r" b="b"/>
              <a:pathLst>
                <a:path w="58769" h="24670" extrusionOk="0">
                  <a:moveTo>
                    <a:pt x="0" y="0"/>
                  </a:moveTo>
                  <a:cubicBezTo>
                    <a:pt x="16766" y="13049"/>
                    <a:pt x="39766" y="15169"/>
                    <a:pt x="58769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8"/>
            <p:cNvSpPr/>
            <p:nvPr/>
          </p:nvSpPr>
          <p:spPr>
            <a:xfrm>
              <a:off x="1489480" y="1661050"/>
              <a:ext cx="203630" cy="966016"/>
            </a:xfrm>
            <a:custGeom>
              <a:avLst/>
              <a:gdLst/>
              <a:ahLst/>
              <a:cxnLst/>
              <a:rect l="l" t="t" r="r" b="b"/>
              <a:pathLst>
                <a:path w="7184" h="24670" extrusionOk="0">
                  <a:moveTo>
                    <a:pt x="7049" y="0"/>
                  </a:moveTo>
                  <a:cubicBezTo>
                    <a:pt x="7897" y="8510"/>
                    <a:pt x="3825" y="17020"/>
                    <a:pt x="0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8"/>
            <p:cNvSpPr/>
            <p:nvPr/>
          </p:nvSpPr>
          <p:spPr>
            <a:xfrm>
              <a:off x="1702600" y="1719800"/>
              <a:ext cx="858354" cy="914591"/>
            </a:xfrm>
            <a:custGeom>
              <a:avLst/>
              <a:gdLst/>
              <a:ahLst/>
              <a:cxnLst/>
              <a:rect l="l" t="t" r="r" b="b"/>
              <a:pathLst>
                <a:path w="20193" h="23241" extrusionOk="0">
                  <a:moveTo>
                    <a:pt x="20193" y="23241"/>
                  </a:moveTo>
                  <a:cubicBezTo>
                    <a:pt x="15103" y="14330"/>
                    <a:pt x="3239" y="97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67" name="Google Shape;167;p8"/>
            <p:cNvGrpSpPr/>
            <p:nvPr/>
          </p:nvGrpSpPr>
          <p:grpSpPr>
            <a:xfrm>
              <a:off x="2243844" y="3070646"/>
              <a:ext cx="975534" cy="2073106"/>
              <a:chOff x="3733925" y="3400424"/>
              <a:chExt cx="1079728" cy="2294274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" name="Google Shape;172;p8"/>
            <p:cNvSpPr/>
            <p:nvPr/>
          </p:nvSpPr>
          <p:spPr>
            <a:xfrm>
              <a:off x="1483525" y="2631275"/>
              <a:ext cx="804850" cy="459600"/>
            </a:xfrm>
            <a:custGeom>
              <a:avLst/>
              <a:gdLst/>
              <a:ahLst/>
              <a:cxnLst/>
              <a:rect l="l" t="t" r="r" b="b"/>
              <a:pathLst>
                <a:path w="32194" h="18384" extrusionOk="0">
                  <a:moveTo>
                    <a:pt x="0" y="0"/>
                  </a:moveTo>
                  <a:cubicBezTo>
                    <a:pt x="7086" y="10124"/>
                    <a:pt x="19933" y="16839"/>
                    <a:pt x="32194" y="1838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8"/>
            <p:cNvSpPr/>
            <p:nvPr/>
          </p:nvSpPr>
          <p:spPr>
            <a:xfrm>
              <a:off x="1476375" y="2631275"/>
              <a:ext cx="1695450" cy="473875"/>
            </a:xfrm>
            <a:custGeom>
              <a:avLst/>
              <a:gdLst/>
              <a:ahLst/>
              <a:cxnLst/>
              <a:rect l="l" t="t" r="r" b="b"/>
              <a:pathLst>
                <a:path w="67818" h="18955" extrusionOk="0">
                  <a:moveTo>
                    <a:pt x="0" y="0"/>
                  </a:moveTo>
                  <a:cubicBezTo>
                    <a:pt x="17915" y="15166"/>
                    <a:pt x="48712" y="5320"/>
                    <a:pt x="67818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8"/>
            <p:cNvSpPr/>
            <p:nvPr/>
          </p:nvSpPr>
          <p:spPr>
            <a:xfrm>
              <a:off x="2297288" y="2631275"/>
              <a:ext cx="257779" cy="473875"/>
            </a:xfrm>
            <a:custGeom>
              <a:avLst/>
              <a:gdLst/>
              <a:ahLst/>
              <a:cxnLst/>
              <a:rect l="l" t="t" r="r" b="b"/>
              <a:pathLst>
                <a:path w="8953" h="18955" extrusionOk="0">
                  <a:moveTo>
                    <a:pt x="8953" y="0"/>
                  </a:moveTo>
                  <a:cubicBezTo>
                    <a:pt x="4589" y="5458"/>
                    <a:pt x="864" y="12021"/>
                    <a:pt x="0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8"/>
            <p:cNvSpPr/>
            <p:nvPr/>
          </p:nvSpPr>
          <p:spPr>
            <a:xfrm>
              <a:off x="2521750" y="2636050"/>
              <a:ext cx="642925" cy="457200"/>
            </a:xfrm>
            <a:custGeom>
              <a:avLst/>
              <a:gdLst/>
              <a:ahLst/>
              <a:cxnLst/>
              <a:rect l="l" t="t" r="r" b="b"/>
              <a:pathLst>
                <a:path w="25717" h="18288" extrusionOk="0">
                  <a:moveTo>
                    <a:pt x="0" y="0"/>
                  </a:moveTo>
                  <a:cubicBezTo>
                    <a:pt x="6573" y="8212"/>
                    <a:pt x="17159" y="12172"/>
                    <a:pt x="25717" y="1828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9" name="Google Shape;179;p9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180" name="Google Shape;180;p9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9"/>
          <p:cNvGrpSpPr/>
          <p:nvPr/>
        </p:nvGrpSpPr>
        <p:grpSpPr>
          <a:xfrm>
            <a:off x="4200525" y="4676775"/>
            <a:ext cx="742950" cy="76200"/>
            <a:chOff x="2647950" y="4676775"/>
            <a:chExt cx="742950" cy="76200"/>
          </a:xfrm>
        </p:grpSpPr>
        <p:sp>
          <p:nvSpPr>
            <p:cNvPr id="183" name="Google Shape;183;p9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9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188" name="Google Shape;188;p9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9"/>
          <p:cNvGrpSpPr/>
          <p:nvPr/>
        </p:nvGrpSpPr>
        <p:grpSpPr>
          <a:xfrm>
            <a:off x="138278" y="1526683"/>
            <a:ext cx="1586643" cy="4544090"/>
            <a:chOff x="74089" y="2876575"/>
            <a:chExt cx="1115390" cy="3194439"/>
          </a:xfrm>
        </p:grpSpPr>
        <p:grpSp>
          <p:nvGrpSpPr>
            <p:cNvPr id="191" name="Google Shape;191;p9"/>
            <p:cNvGrpSpPr/>
            <p:nvPr/>
          </p:nvGrpSpPr>
          <p:grpSpPr>
            <a:xfrm>
              <a:off x="74089" y="2876575"/>
              <a:ext cx="639140" cy="2632464"/>
              <a:chOff x="3265400" y="517275"/>
              <a:chExt cx="1212100" cy="4991400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9"/>
            <p:cNvGrpSpPr/>
            <p:nvPr/>
          </p:nvGrpSpPr>
          <p:grpSpPr>
            <a:xfrm>
              <a:off x="550339" y="3438550"/>
              <a:ext cx="639140" cy="2632464"/>
              <a:chOff x="3265400" y="517275"/>
              <a:chExt cx="1212100" cy="4991400"/>
            </a:xfrm>
          </p:grpSpPr>
          <p:sp>
            <p:nvSpPr>
              <p:cNvPr id="204" name="Google Shape;204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9"/>
            <p:cNvSpPr/>
            <p:nvPr/>
          </p:nvSpPr>
          <p:spPr>
            <a:xfrm>
              <a:off x="147650" y="3000375"/>
              <a:ext cx="476254" cy="552439"/>
            </a:xfrm>
            <a:custGeom>
              <a:avLst/>
              <a:gdLst/>
              <a:ahLst/>
              <a:cxnLst/>
              <a:rect l="l" t="t" r="r" b="b"/>
              <a:pathLst>
                <a:path w="19431" h="23241" extrusionOk="0">
                  <a:moveTo>
                    <a:pt x="0" y="0"/>
                  </a:moveTo>
                  <a:cubicBezTo>
                    <a:pt x="628" y="10078"/>
                    <a:pt x="10601" y="18342"/>
                    <a:pt x="19431" y="2324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6" name="Google Shape;216;p9"/>
            <p:cNvSpPr/>
            <p:nvPr/>
          </p:nvSpPr>
          <p:spPr>
            <a:xfrm>
              <a:off x="254800" y="3036100"/>
              <a:ext cx="476250" cy="516725"/>
            </a:xfrm>
            <a:custGeom>
              <a:avLst/>
              <a:gdLst/>
              <a:ahLst/>
              <a:cxnLst/>
              <a:rect l="l" t="t" r="r" b="b"/>
              <a:pathLst>
                <a:path w="19050" h="20669" extrusionOk="0">
                  <a:moveTo>
                    <a:pt x="0" y="0"/>
                  </a:moveTo>
                  <a:cubicBezTo>
                    <a:pt x="4483" y="8228"/>
                    <a:pt x="10914" y="16022"/>
                    <a:pt x="19050" y="206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7" name="Google Shape;217;p9"/>
            <p:cNvSpPr/>
            <p:nvPr/>
          </p:nvSpPr>
          <p:spPr>
            <a:xfrm>
              <a:off x="533400" y="3032525"/>
              <a:ext cx="469100" cy="523875"/>
            </a:xfrm>
            <a:custGeom>
              <a:avLst/>
              <a:gdLst/>
              <a:ahLst/>
              <a:cxnLst/>
              <a:rect l="l" t="t" r="r" b="b"/>
              <a:pathLst>
                <a:path w="18764" h="20955" extrusionOk="0">
                  <a:moveTo>
                    <a:pt x="0" y="0"/>
                  </a:moveTo>
                  <a:cubicBezTo>
                    <a:pt x="2280" y="9095"/>
                    <a:pt x="11136" y="15503"/>
                    <a:pt x="18764" y="20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8" name="Google Shape;218;p9"/>
            <p:cNvSpPr/>
            <p:nvPr/>
          </p:nvSpPr>
          <p:spPr>
            <a:xfrm>
              <a:off x="642950" y="3038475"/>
              <a:ext cx="471475" cy="514350"/>
            </a:xfrm>
            <a:custGeom>
              <a:avLst/>
              <a:gdLst/>
              <a:ahLst/>
              <a:cxnLst/>
              <a:rect l="l" t="t" r="r" b="b"/>
              <a:pathLst>
                <a:path w="18859" h="20574" extrusionOk="0">
                  <a:moveTo>
                    <a:pt x="0" y="0"/>
                  </a:moveTo>
                  <a:cubicBezTo>
                    <a:pt x="2087" y="9066"/>
                    <a:pt x="10149" y="17305"/>
                    <a:pt x="18859" y="2057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9" name="Google Shape;219;p9"/>
          <p:cNvGrpSpPr/>
          <p:nvPr/>
        </p:nvGrpSpPr>
        <p:grpSpPr>
          <a:xfrm flipH="1">
            <a:off x="7419078" y="1526683"/>
            <a:ext cx="1586643" cy="4544090"/>
            <a:chOff x="74089" y="2876575"/>
            <a:chExt cx="1115390" cy="3194439"/>
          </a:xfrm>
        </p:grpSpPr>
        <p:grpSp>
          <p:nvGrpSpPr>
            <p:cNvPr id="220" name="Google Shape;220;p9"/>
            <p:cNvGrpSpPr/>
            <p:nvPr/>
          </p:nvGrpSpPr>
          <p:grpSpPr>
            <a:xfrm>
              <a:off x="74089" y="2876575"/>
              <a:ext cx="639140" cy="2632464"/>
              <a:chOff x="3265400" y="517275"/>
              <a:chExt cx="1212100" cy="49914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9"/>
            <p:cNvGrpSpPr/>
            <p:nvPr/>
          </p:nvGrpSpPr>
          <p:grpSpPr>
            <a:xfrm>
              <a:off x="550339" y="3438550"/>
              <a:ext cx="639140" cy="2632464"/>
              <a:chOff x="3265400" y="517275"/>
              <a:chExt cx="1212100" cy="4991400"/>
            </a:xfrm>
          </p:grpSpPr>
          <p:sp>
            <p:nvSpPr>
              <p:cNvPr id="233" name="Google Shape;233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9"/>
            <p:cNvSpPr/>
            <p:nvPr/>
          </p:nvSpPr>
          <p:spPr>
            <a:xfrm>
              <a:off x="147650" y="3000375"/>
              <a:ext cx="476254" cy="552439"/>
            </a:xfrm>
            <a:custGeom>
              <a:avLst/>
              <a:gdLst/>
              <a:ahLst/>
              <a:cxnLst/>
              <a:rect l="l" t="t" r="r" b="b"/>
              <a:pathLst>
                <a:path w="19431" h="23241" extrusionOk="0">
                  <a:moveTo>
                    <a:pt x="0" y="0"/>
                  </a:moveTo>
                  <a:cubicBezTo>
                    <a:pt x="628" y="10078"/>
                    <a:pt x="10601" y="18342"/>
                    <a:pt x="19431" y="2324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" name="Google Shape;245;p9"/>
            <p:cNvSpPr/>
            <p:nvPr/>
          </p:nvSpPr>
          <p:spPr>
            <a:xfrm>
              <a:off x="254800" y="3036100"/>
              <a:ext cx="476250" cy="516725"/>
            </a:xfrm>
            <a:custGeom>
              <a:avLst/>
              <a:gdLst/>
              <a:ahLst/>
              <a:cxnLst/>
              <a:rect l="l" t="t" r="r" b="b"/>
              <a:pathLst>
                <a:path w="19050" h="20669" extrusionOk="0">
                  <a:moveTo>
                    <a:pt x="0" y="0"/>
                  </a:moveTo>
                  <a:cubicBezTo>
                    <a:pt x="4483" y="8228"/>
                    <a:pt x="10914" y="16022"/>
                    <a:pt x="19050" y="206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" name="Google Shape;246;p9"/>
            <p:cNvSpPr/>
            <p:nvPr/>
          </p:nvSpPr>
          <p:spPr>
            <a:xfrm>
              <a:off x="533400" y="3032525"/>
              <a:ext cx="469100" cy="523875"/>
            </a:xfrm>
            <a:custGeom>
              <a:avLst/>
              <a:gdLst/>
              <a:ahLst/>
              <a:cxnLst/>
              <a:rect l="l" t="t" r="r" b="b"/>
              <a:pathLst>
                <a:path w="18764" h="20955" extrusionOk="0">
                  <a:moveTo>
                    <a:pt x="0" y="0"/>
                  </a:moveTo>
                  <a:cubicBezTo>
                    <a:pt x="2280" y="9095"/>
                    <a:pt x="11136" y="15503"/>
                    <a:pt x="18764" y="20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9"/>
            <p:cNvSpPr/>
            <p:nvPr/>
          </p:nvSpPr>
          <p:spPr>
            <a:xfrm>
              <a:off x="642950" y="3038475"/>
              <a:ext cx="471475" cy="514350"/>
            </a:xfrm>
            <a:custGeom>
              <a:avLst/>
              <a:gdLst/>
              <a:ahLst/>
              <a:cxnLst/>
              <a:rect l="l" t="t" r="r" b="b"/>
              <a:pathLst>
                <a:path w="18859" h="20574" extrusionOk="0">
                  <a:moveTo>
                    <a:pt x="0" y="0"/>
                  </a:moveTo>
                  <a:cubicBezTo>
                    <a:pt x="2087" y="9066"/>
                    <a:pt x="10149" y="17305"/>
                    <a:pt x="18859" y="2057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>
            <a:spLocks noGrp="1"/>
          </p:cNvSpPr>
          <p:nvPr>
            <p:ph type="pic" idx="2"/>
          </p:nvPr>
        </p:nvSpPr>
        <p:spPr>
          <a:xfrm>
            <a:off x="-7000" y="-7000"/>
            <a:ext cx="9150900" cy="5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dman"/>
              <a:buNone/>
              <a:defRPr sz="3200">
                <a:solidFill>
                  <a:schemeClr val="dk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ulish"/>
              <a:buChar char="◇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"/>
          <p:cNvSpPr/>
          <p:nvPr/>
        </p:nvSpPr>
        <p:spPr>
          <a:xfrm>
            <a:off x="8157150" y="-89000"/>
            <a:ext cx="1531675" cy="1904225"/>
          </a:xfrm>
          <a:custGeom>
            <a:avLst/>
            <a:gdLst/>
            <a:ahLst/>
            <a:cxnLst/>
            <a:rect l="l" t="t" r="r" b="b"/>
            <a:pathLst>
              <a:path w="61267" h="76169" extrusionOk="0">
                <a:moveTo>
                  <a:pt x="0" y="0"/>
                </a:moveTo>
                <a:cubicBezTo>
                  <a:pt x="1725" y="6486"/>
                  <a:pt x="4347" y="30979"/>
                  <a:pt x="10349" y="38913"/>
                </a:cubicBezTo>
                <a:cubicBezTo>
                  <a:pt x="16352" y="46847"/>
                  <a:pt x="28909" y="42639"/>
                  <a:pt x="36015" y="47606"/>
                </a:cubicBezTo>
                <a:cubicBezTo>
                  <a:pt x="43122" y="52574"/>
                  <a:pt x="48779" y="63958"/>
                  <a:pt x="52988" y="68718"/>
                </a:cubicBezTo>
                <a:cubicBezTo>
                  <a:pt x="57197" y="73479"/>
                  <a:pt x="59887" y="74927"/>
                  <a:pt x="61267" y="76169"/>
                </a:cubicBezTo>
              </a:path>
            </a:pathLst>
          </a:cu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7" name="Google Shape;547;p27"/>
          <p:cNvSpPr txBox="1">
            <a:spLocks noGrp="1"/>
          </p:cNvSpPr>
          <p:nvPr>
            <p:ph type="ctrTitle"/>
          </p:nvPr>
        </p:nvSpPr>
        <p:spPr>
          <a:xfrm>
            <a:off x="713225" y="1084425"/>
            <a:ext cx="4528800" cy="23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guerra de las corrientes </a:t>
            </a:r>
            <a:endParaRPr/>
          </a:p>
        </p:txBody>
      </p:sp>
      <p:sp>
        <p:nvSpPr>
          <p:cNvPr id="548" name="Google Shape;548;p27"/>
          <p:cNvSpPr txBox="1">
            <a:spLocks noGrp="1"/>
          </p:cNvSpPr>
          <p:nvPr>
            <p:ph type="subTitle" idx="1"/>
          </p:nvPr>
        </p:nvSpPr>
        <p:spPr>
          <a:xfrm>
            <a:off x="713225" y="3431013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famosa historia detrás de estos grandes inventores</a:t>
            </a:r>
            <a:endParaRPr/>
          </a:p>
        </p:txBody>
      </p:sp>
      <p:pic>
        <p:nvPicPr>
          <p:cNvPr id="549" name="Google Shape;549;p27"/>
          <p:cNvPicPr preferRelativeResize="0"/>
          <p:nvPr/>
        </p:nvPicPr>
        <p:blipFill rotWithShape="1">
          <a:blip r:embed="rId3">
            <a:alphaModFix/>
          </a:blip>
          <a:srcRect t="7663" r="7663"/>
          <a:stretch/>
        </p:blipFill>
        <p:spPr>
          <a:xfrm>
            <a:off x="6711900" y="0"/>
            <a:ext cx="2432100" cy="24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800" y="2253348"/>
            <a:ext cx="2890150" cy="289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1" name="Google Shape;551;p27"/>
          <p:cNvCxnSpPr/>
          <p:nvPr/>
        </p:nvCxnSpPr>
        <p:spPr>
          <a:xfrm rot="10800000" flipH="1">
            <a:off x="84850" y="55925"/>
            <a:ext cx="2432100" cy="116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27"/>
          <p:cNvSpPr/>
          <p:nvPr/>
        </p:nvSpPr>
        <p:spPr>
          <a:xfrm>
            <a:off x="8198550" y="3554336"/>
            <a:ext cx="1738650" cy="1752700"/>
          </a:xfrm>
          <a:custGeom>
            <a:avLst/>
            <a:gdLst/>
            <a:ahLst/>
            <a:cxnLst/>
            <a:rect l="l" t="t" r="r" b="b"/>
            <a:pathLst>
              <a:path w="69546" h="70108" extrusionOk="0">
                <a:moveTo>
                  <a:pt x="0" y="70108"/>
                </a:moveTo>
                <a:cubicBezTo>
                  <a:pt x="4830" y="67279"/>
                  <a:pt x="24769" y="62863"/>
                  <a:pt x="28978" y="53135"/>
                </a:cubicBezTo>
                <a:cubicBezTo>
                  <a:pt x="33187" y="43407"/>
                  <a:pt x="19940" y="20460"/>
                  <a:pt x="25252" y="11739"/>
                </a:cubicBezTo>
                <a:cubicBezTo>
                  <a:pt x="30565" y="3018"/>
                  <a:pt x="53471" y="2632"/>
                  <a:pt x="60853" y="810"/>
                </a:cubicBezTo>
                <a:cubicBezTo>
                  <a:pt x="68235" y="-1011"/>
                  <a:pt x="68097" y="810"/>
                  <a:pt x="69546" y="810"/>
                </a:cubicBezTo>
              </a:path>
            </a:pathLst>
          </a:cu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3" name="Google Shape;553;p27"/>
          <p:cNvSpPr/>
          <p:nvPr/>
        </p:nvSpPr>
        <p:spPr>
          <a:xfrm>
            <a:off x="3210300" y="-145948"/>
            <a:ext cx="3042625" cy="828850"/>
          </a:xfrm>
          <a:custGeom>
            <a:avLst/>
            <a:gdLst/>
            <a:ahLst/>
            <a:cxnLst/>
            <a:rect l="l" t="t" r="r" b="b"/>
            <a:pathLst>
              <a:path w="121705" h="33154" extrusionOk="0">
                <a:moveTo>
                  <a:pt x="0" y="3520"/>
                </a:moveTo>
                <a:cubicBezTo>
                  <a:pt x="3312" y="7729"/>
                  <a:pt x="13247" y="25874"/>
                  <a:pt x="19870" y="28772"/>
                </a:cubicBezTo>
                <a:cubicBezTo>
                  <a:pt x="26493" y="31670"/>
                  <a:pt x="30426" y="20244"/>
                  <a:pt x="39740" y="20906"/>
                </a:cubicBezTo>
                <a:cubicBezTo>
                  <a:pt x="49054" y="21568"/>
                  <a:pt x="62991" y="35713"/>
                  <a:pt x="75755" y="32746"/>
                </a:cubicBezTo>
                <a:cubicBezTo>
                  <a:pt x="88519" y="29779"/>
                  <a:pt x="108665" y="8460"/>
                  <a:pt x="116323" y="3106"/>
                </a:cubicBezTo>
                <a:cubicBezTo>
                  <a:pt x="123981" y="-2248"/>
                  <a:pt x="120808" y="1036"/>
                  <a:pt x="121705" y="622"/>
                </a:cubicBezTo>
              </a:path>
            </a:pathLst>
          </a:cu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4" name="Google Shape;554;p27"/>
          <p:cNvSpPr/>
          <p:nvPr/>
        </p:nvSpPr>
        <p:spPr>
          <a:xfrm>
            <a:off x="-142825" y="4163235"/>
            <a:ext cx="1262600" cy="1133450"/>
          </a:xfrm>
          <a:custGeom>
            <a:avLst/>
            <a:gdLst/>
            <a:ahLst/>
            <a:cxnLst/>
            <a:rect l="l" t="t" r="r" b="b"/>
            <a:pathLst>
              <a:path w="50504" h="45338" extrusionOk="0">
                <a:moveTo>
                  <a:pt x="0" y="21328"/>
                </a:moveTo>
                <a:cubicBezTo>
                  <a:pt x="2760" y="17809"/>
                  <a:pt x="12350" y="-1509"/>
                  <a:pt x="16559" y="216"/>
                </a:cubicBezTo>
                <a:cubicBezTo>
                  <a:pt x="20768" y="1941"/>
                  <a:pt x="20423" y="24571"/>
                  <a:pt x="25252" y="31677"/>
                </a:cubicBezTo>
                <a:cubicBezTo>
                  <a:pt x="30082" y="38783"/>
                  <a:pt x="41327" y="40577"/>
                  <a:pt x="45536" y="42854"/>
                </a:cubicBezTo>
                <a:cubicBezTo>
                  <a:pt x="49745" y="45131"/>
                  <a:pt x="49676" y="44924"/>
                  <a:pt x="50504" y="45338"/>
                </a:cubicBezTo>
              </a:path>
            </a:pathLst>
          </a:cu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366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 Alva Edison </a:t>
            </a:r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547650" y="2069000"/>
            <a:ext cx="3636600" cy="23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Nació un 11 de febrero de 1847.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Dejó los estudios a temprana edad, estudió en casa y se volvió autodidacta.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Fue un famoso inventor, científico y empresario estadounidense.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Dentro de sus grandes inventos se encuentra: el fonógrafo y la bombilla.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Falleció el 18 de octubre de 1931.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450" y="193800"/>
            <a:ext cx="35718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9"/>
          <p:cNvSpPr txBox="1">
            <a:spLocks noGrp="1"/>
          </p:cNvSpPr>
          <p:nvPr>
            <p:ph type="title"/>
          </p:nvPr>
        </p:nvSpPr>
        <p:spPr>
          <a:xfrm>
            <a:off x="1020725" y="305700"/>
            <a:ext cx="36366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Nikola Tesla</a:t>
            </a:r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subTitle" idx="1"/>
          </p:nvPr>
        </p:nvSpPr>
        <p:spPr>
          <a:xfrm>
            <a:off x="713225" y="1686100"/>
            <a:ext cx="3636600" cy="23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Nació un 10 de julio de 1856.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Estudió Física e ingeniería en la universidad Tecnológica de Graz,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Fue un inventor, ingeniero eléctrico y mecánico.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Dentro de sus grandes inventos se encuentra: el motor de inducción y la bobina de Tesla.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Falleció el 7 de enero de 1943.</a:t>
            </a:r>
            <a:endParaRPr sz="1400"/>
          </a:p>
        </p:txBody>
      </p:sp>
      <p:pic>
        <p:nvPicPr>
          <p:cNvPr id="568" name="Google Shape;5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625" y="305699"/>
            <a:ext cx="3530074" cy="47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0"/>
          <p:cNvSpPr txBox="1">
            <a:spLocks noGrp="1"/>
          </p:cNvSpPr>
          <p:nvPr>
            <p:ph type="subTitle" idx="4"/>
          </p:nvPr>
        </p:nvSpPr>
        <p:spPr>
          <a:xfrm>
            <a:off x="4355219" y="2343150"/>
            <a:ext cx="3641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Corriente Alterna</a:t>
            </a:r>
            <a:endParaRPr/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/>
          </p:nvPr>
        </p:nvSpPr>
        <p:spPr>
          <a:xfrm>
            <a:off x="720000" y="415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Tipos Corrientes</a:t>
            </a:r>
            <a:endParaRPr/>
          </a:p>
        </p:txBody>
      </p:sp>
      <p:sp>
        <p:nvSpPr>
          <p:cNvPr id="575" name="Google Shape;575;p30"/>
          <p:cNvSpPr txBox="1">
            <a:spLocks noGrp="1"/>
          </p:cNvSpPr>
          <p:nvPr>
            <p:ph type="subTitle" idx="1"/>
          </p:nvPr>
        </p:nvSpPr>
        <p:spPr>
          <a:xfrm>
            <a:off x="4923125" y="2800350"/>
            <a:ext cx="25056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Fluye de manera cíclica, fluctuando su magnitud y su dirección en intervalos regulares. Es la corriente que va por las líneas eléctricas y que llega a los enchufes de las casas.</a:t>
            </a:r>
            <a:endParaRPr/>
          </a:p>
        </p:txBody>
      </p:sp>
      <p:sp>
        <p:nvSpPr>
          <p:cNvPr id="576" name="Google Shape;576;p30"/>
          <p:cNvSpPr txBox="1">
            <a:spLocks noGrp="1"/>
          </p:cNvSpPr>
          <p:nvPr>
            <p:ph type="subTitle" idx="3"/>
          </p:nvPr>
        </p:nvSpPr>
        <p:spPr>
          <a:xfrm>
            <a:off x="1506475" y="2343150"/>
            <a:ext cx="292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Corriente Continua</a:t>
            </a: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2524975" y="1383150"/>
            <a:ext cx="886200" cy="8862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5732837" y="1383150"/>
            <a:ext cx="886200" cy="8862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0"/>
          <p:cNvSpPr/>
          <p:nvPr/>
        </p:nvSpPr>
        <p:spPr>
          <a:xfrm>
            <a:off x="6009858" y="1607435"/>
            <a:ext cx="332132" cy="420940"/>
          </a:xfrm>
          <a:custGeom>
            <a:avLst/>
            <a:gdLst/>
            <a:ahLst/>
            <a:cxnLst/>
            <a:rect l="l" t="t" r="r" b="b"/>
            <a:pathLst>
              <a:path w="9634" h="12210" extrusionOk="0">
                <a:moveTo>
                  <a:pt x="3079" y="717"/>
                </a:moveTo>
                <a:lnTo>
                  <a:pt x="3072" y="1227"/>
                </a:lnTo>
                <a:lnTo>
                  <a:pt x="2324" y="717"/>
                </a:lnTo>
                <a:close/>
                <a:moveTo>
                  <a:pt x="7310" y="717"/>
                </a:moveTo>
                <a:lnTo>
                  <a:pt x="6562" y="1227"/>
                </a:lnTo>
                <a:lnTo>
                  <a:pt x="6554" y="717"/>
                </a:lnTo>
                <a:close/>
                <a:moveTo>
                  <a:pt x="5394" y="717"/>
                </a:moveTo>
                <a:lnTo>
                  <a:pt x="4825" y="1360"/>
                </a:lnTo>
                <a:lnTo>
                  <a:pt x="4247" y="717"/>
                </a:lnTo>
                <a:close/>
                <a:moveTo>
                  <a:pt x="5846" y="1288"/>
                </a:moveTo>
                <a:lnTo>
                  <a:pt x="5865" y="2519"/>
                </a:lnTo>
                <a:lnTo>
                  <a:pt x="5865" y="2519"/>
                </a:lnTo>
                <a:lnTo>
                  <a:pt x="5306" y="1897"/>
                </a:lnTo>
                <a:lnTo>
                  <a:pt x="5846" y="1288"/>
                </a:lnTo>
                <a:close/>
                <a:moveTo>
                  <a:pt x="3788" y="1278"/>
                </a:moveTo>
                <a:lnTo>
                  <a:pt x="4346" y="1900"/>
                </a:lnTo>
                <a:lnTo>
                  <a:pt x="3768" y="2551"/>
                </a:lnTo>
                <a:lnTo>
                  <a:pt x="3788" y="1278"/>
                </a:lnTo>
                <a:close/>
                <a:moveTo>
                  <a:pt x="3032" y="3829"/>
                </a:moveTo>
                <a:lnTo>
                  <a:pt x="3024" y="4293"/>
                </a:lnTo>
                <a:lnTo>
                  <a:pt x="3022" y="4305"/>
                </a:lnTo>
                <a:lnTo>
                  <a:pt x="2324" y="3829"/>
                </a:lnTo>
                <a:close/>
                <a:moveTo>
                  <a:pt x="7310" y="3829"/>
                </a:moveTo>
                <a:lnTo>
                  <a:pt x="6611" y="4305"/>
                </a:lnTo>
                <a:lnTo>
                  <a:pt x="6609" y="4293"/>
                </a:lnTo>
                <a:lnTo>
                  <a:pt x="6602" y="3829"/>
                </a:lnTo>
                <a:close/>
                <a:moveTo>
                  <a:pt x="4828" y="2436"/>
                </a:moveTo>
                <a:lnTo>
                  <a:pt x="5757" y="3471"/>
                </a:lnTo>
                <a:lnTo>
                  <a:pt x="4805" y="4540"/>
                </a:lnTo>
                <a:lnTo>
                  <a:pt x="3876" y="3509"/>
                </a:lnTo>
                <a:lnTo>
                  <a:pt x="4828" y="2436"/>
                </a:lnTo>
                <a:close/>
                <a:moveTo>
                  <a:pt x="3730" y="4417"/>
                </a:moveTo>
                <a:lnTo>
                  <a:pt x="4325" y="5077"/>
                </a:lnTo>
                <a:lnTo>
                  <a:pt x="3465" y="6042"/>
                </a:lnTo>
                <a:lnTo>
                  <a:pt x="3730" y="4417"/>
                </a:lnTo>
                <a:close/>
                <a:moveTo>
                  <a:pt x="5899" y="4390"/>
                </a:moveTo>
                <a:lnTo>
                  <a:pt x="6170" y="6054"/>
                </a:lnTo>
                <a:lnTo>
                  <a:pt x="5288" y="5075"/>
                </a:lnTo>
                <a:lnTo>
                  <a:pt x="5899" y="4390"/>
                </a:lnTo>
                <a:close/>
                <a:moveTo>
                  <a:pt x="4808" y="5613"/>
                </a:moveTo>
                <a:lnTo>
                  <a:pt x="6228" y="7188"/>
                </a:lnTo>
                <a:lnTo>
                  <a:pt x="4816" y="8627"/>
                </a:lnTo>
                <a:lnTo>
                  <a:pt x="3405" y="7187"/>
                </a:lnTo>
                <a:lnTo>
                  <a:pt x="4808" y="5613"/>
                </a:lnTo>
                <a:close/>
                <a:moveTo>
                  <a:pt x="3154" y="7955"/>
                </a:moveTo>
                <a:lnTo>
                  <a:pt x="4315" y="9138"/>
                </a:lnTo>
                <a:lnTo>
                  <a:pt x="2692" y="10794"/>
                </a:lnTo>
                <a:lnTo>
                  <a:pt x="2692" y="10794"/>
                </a:lnTo>
                <a:lnTo>
                  <a:pt x="3154" y="7955"/>
                </a:lnTo>
                <a:close/>
                <a:moveTo>
                  <a:pt x="6480" y="7955"/>
                </a:moveTo>
                <a:lnTo>
                  <a:pt x="6942" y="10794"/>
                </a:lnTo>
                <a:lnTo>
                  <a:pt x="6942" y="10794"/>
                </a:lnTo>
                <a:lnTo>
                  <a:pt x="5319" y="9138"/>
                </a:lnTo>
                <a:lnTo>
                  <a:pt x="6480" y="7955"/>
                </a:lnTo>
                <a:close/>
                <a:moveTo>
                  <a:pt x="4816" y="9650"/>
                </a:moveTo>
                <a:lnTo>
                  <a:pt x="6624" y="11493"/>
                </a:lnTo>
                <a:lnTo>
                  <a:pt x="3009" y="11493"/>
                </a:lnTo>
                <a:lnTo>
                  <a:pt x="4816" y="9650"/>
                </a:lnTo>
                <a:close/>
                <a:moveTo>
                  <a:pt x="1" y="0"/>
                </a:moveTo>
                <a:lnTo>
                  <a:pt x="1333" y="910"/>
                </a:lnTo>
                <a:lnTo>
                  <a:pt x="1333" y="2238"/>
                </a:lnTo>
                <a:lnTo>
                  <a:pt x="2050" y="2238"/>
                </a:lnTo>
                <a:lnTo>
                  <a:pt x="2050" y="1399"/>
                </a:lnTo>
                <a:lnTo>
                  <a:pt x="3058" y="2086"/>
                </a:lnTo>
                <a:lnTo>
                  <a:pt x="3042" y="3111"/>
                </a:lnTo>
                <a:lnTo>
                  <a:pt x="1" y="3111"/>
                </a:lnTo>
                <a:lnTo>
                  <a:pt x="1333" y="4021"/>
                </a:lnTo>
                <a:lnTo>
                  <a:pt x="1333" y="5329"/>
                </a:lnTo>
                <a:lnTo>
                  <a:pt x="2050" y="5329"/>
                </a:lnTo>
                <a:lnTo>
                  <a:pt x="2050" y="4510"/>
                </a:lnTo>
                <a:lnTo>
                  <a:pt x="2895" y="5086"/>
                </a:lnTo>
                <a:lnTo>
                  <a:pt x="1851" y="11493"/>
                </a:lnTo>
                <a:lnTo>
                  <a:pt x="1090" y="11493"/>
                </a:lnTo>
                <a:lnTo>
                  <a:pt x="1090" y="12210"/>
                </a:lnTo>
                <a:lnTo>
                  <a:pt x="8497" y="12210"/>
                </a:lnTo>
                <a:lnTo>
                  <a:pt x="8497" y="11493"/>
                </a:lnTo>
                <a:lnTo>
                  <a:pt x="7783" y="11493"/>
                </a:lnTo>
                <a:lnTo>
                  <a:pt x="6739" y="5086"/>
                </a:lnTo>
                <a:lnTo>
                  <a:pt x="7536" y="4542"/>
                </a:lnTo>
                <a:lnTo>
                  <a:pt x="7536" y="5329"/>
                </a:lnTo>
                <a:lnTo>
                  <a:pt x="8252" y="5329"/>
                </a:lnTo>
                <a:lnTo>
                  <a:pt x="8252" y="4054"/>
                </a:lnTo>
                <a:lnTo>
                  <a:pt x="9633" y="3112"/>
                </a:lnTo>
                <a:lnTo>
                  <a:pt x="6591" y="3112"/>
                </a:lnTo>
                <a:lnTo>
                  <a:pt x="6575" y="2086"/>
                </a:lnTo>
                <a:lnTo>
                  <a:pt x="7536" y="1430"/>
                </a:lnTo>
                <a:lnTo>
                  <a:pt x="7536" y="2238"/>
                </a:lnTo>
                <a:lnTo>
                  <a:pt x="8252" y="2238"/>
                </a:lnTo>
                <a:lnTo>
                  <a:pt x="8252" y="941"/>
                </a:lnTo>
                <a:lnTo>
                  <a:pt x="96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0"/>
          <p:cNvSpPr/>
          <p:nvPr/>
        </p:nvSpPr>
        <p:spPr>
          <a:xfrm>
            <a:off x="2755661" y="1615836"/>
            <a:ext cx="424835" cy="420836"/>
          </a:xfrm>
          <a:custGeom>
            <a:avLst/>
            <a:gdLst/>
            <a:ahLst/>
            <a:cxnLst/>
            <a:rect l="l" t="t" r="r" b="b"/>
            <a:pathLst>
              <a:path w="12323" h="12207" extrusionOk="0">
                <a:moveTo>
                  <a:pt x="8347" y="718"/>
                </a:moveTo>
                <a:cubicBezTo>
                  <a:pt x="9174" y="718"/>
                  <a:pt x="10002" y="1028"/>
                  <a:pt x="10632" y="1649"/>
                </a:cubicBezTo>
                <a:cubicBezTo>
                  <a:pt x="11255" y="2264"/>
                  <a:pt x="11600" y="3083"/>
                  <a:pt x="11603" y="3957"/>
                </a:cubicBezTo>
                <a:cubicBezTo>
                  <a:pt x="11605" y="4831"/>
                  <a:pt x="11267" y="5653"/>
                  <a:pt x="10649" y="6271"/>
                </a:cubicBezTo>
                <a:cubicBezTo>
                  <a:pt x="10148" y="6771"/>
                  <a:pt x="9515" y="7090"/>
                  <a:pt x="8817" y="7190"/>
                </a:cubicBezTo>
                <a:cubicBezTo>
                  <a:pt x="7800" y="7338"/>
                  <a:pt x="6883" y="7796"/>
                  <a:pt x="6166" y="8512"/>
                </a:cubicBezTo>
                <a:lnTo>
                  <a:pt x="5594" y="9085"/>
                </a:lnTo>
                <a:lnTo>
                  <a:pt x="4665" y="8156"/>
                </a:lnTo>
                <a:lnTo>
                  <a:pt x="6462" y="6359"/>
                </a:lnTo>
                <a:lnTo>
                  <a:pt x="7066" y="6962"/>
                </a:lnTo>
                <a:lnTo>
                  <a:pt x="8316" y="5712"/>
                </a:lnTo>
                <a:lnTo>
                  <a:pt x="7810" y="5205"/>
                </a:lnTo>
                <a:lnTo>
                  <a:pt x="7066" y="5950"/>
                </a:lnTo>
                <a:lnTo>
                  <a:pt x="6364" y="5250"/>
                </a:lnTo>
                <a:lnTo>
                  <a:pt x="7109" y="4505"/>
                </a:lnTo>
                <a:lnTo>
                  <a:pt x="6603" y="3999"/>
                </a:lnTo>
                <a:lnTo>
                  <a:pt x="5352" y="5250"/>
                </a:lnTo>
                <a:lnTo>
                  <a:pt x="5956" y="5853"/>
                </a:lnTo>
                <a:lnTo>
                  <a:pt x="4159" y="7650"/>
                </a:lnTo>
                <a:lnTo>
                  <a:pt x="3230" y="6721"/>
                </a:lnTo>
                <a:lnTo>
                  <a:pt x="3816" y="6135"/>
                </a:lnTo>
                <a:cubicBezTo>
                  <a:pt x="4523" y="5428"/>
                  <a:pt x="4975" y="4515"/>
                  <a:pt x="5125" y="3495"/>
                </a:cubicBezTo>
                <a:cubicBezTo>
                  <a:pt x="5228" y="2788"/>
                  <a:pt x="5553" y="2149"/>
                  <a:pt x="6064" y="1646"/>
                </a:cubicBezTo>
                <a:cubicBezTo>
                  <a:pt x="6694" y="1027"/>
                  <a:pt x="7520" y="718"/>
                  <a:pt x="8347" y="718"/>
                </a:cubicBezTo>
                <a:close/>
                <a:moveTo>
                  <a:pt x="2006" y="6679"/>
                </a:moveTo>
                <a:cubicBezTo>
                  <a:pt x="2111" y="6679"/>
                  <a:pt x="2214" y="6718"/>
                  <a:pt x="2293" y="6797"/>
                </a:cubicBezTo>
                <a:lnTo>
                  <a:pt x="5518" y="10021"/>
                </a:lnTo>
                <a:cubicBezTo>
                  <a:pt x="5676" y="10180"/>
                  <a:pt x="5676" y="10438"/>
                  <a:pt x="5518" y="10596"/>
                </a:cubicBezTo>
                <a:cubicBezTo>
                  <a:pt x="5441" y="10673"/>
                  <a:pt x="5338" y="10717"/>
                  <a:pt x="5230" y="10717"/>
                </a:cubicBezTo>
                <a:cubicBezTo>
                  <a:pt x="5121" y="10717"/>
                  <a:pt x="5018" y="10673"/>
                  <a:pt x="4941" y="10596"/>
                </a:cubicBezTo>
                <a:lnTo>
                  <a:pt x="4634" y="10289"/>
                </a:lnTo>
                <a:lnTo>
                  <a:pt x="1718" y="7373"/>
                </a:lnTo>
                <a:cubicBezTo>
                  <a:pt x="1560" y="7215"/>
                  <a:pt x="1560" y="6956"/>
                  <a:pt x="1718" y="6798"/>
                </a:cubicBezTo>
                <a:cubicBezTo>
                  <a:pt x="1797" y="6718"/>
                  <a:pt x="1902" y="6679"/>
                  <a:pt x="2006" y="6679"/>
                </a:cubicBezTo>
                <a:close/>
                <a:moveTo>
                  <a:pt x="1232" y="8069"/>
                </a:moveTo>
                <a:cubicBezTo>
                  <a:pt x="1336" y="8069"/>
                  <a:pt x="1441" y="8108"/>
                  <a:pt x="1520" y="8188"/>
                </a:cubicBezTo>
                <a:lnTo>
                  <a:pt x="4127" y="10795"/>
                </a:lnTo>
                <a:cubicBezTo>
                  <a:pt x="4286" y="10954"/>
                  <a:pt x="4286" y="11212"/>
                  <a:pt x="4127" y="11371"/>
                </a:cubicBezTo>
                <a:cubicBezTo>
                  <a:pt x="4050" y="11448"/>
                  <a:pt x="3949" y="11490"/>
                  <a:pt x="3840" y="11490"/>
                </a:cubicBezTo>
                <a:cubicBezTo>
                  <a:pt x="3731" y="11490"/>
                  <a:pt x="3628" y="11448"/>
                  <a:pt x="3551" y="11371"/>
                </a:cubicBezTo>
                <a:lnTo>
                  <a:pt x="944" y="8763"/>
                </a:lnTo>
                <a:cubicBezTo>
                  <a:pt x="785" y="8605"/>
                  <a:pt x="785" y="8346"/>
                  <a:pt x="944" y="8188"/>
                </a:cubicBezTo>
                <a:cubicBezTo>
                  <a:pt x="1023" y="8108"/>
                  <a:pt x="1127" y="8069"/>
                  <a:pt x="1232" y="8069"/>
                </a:cubicBezTo>
                <a:close/>
                <a:moveTo>
                  <a:pt x="8346" y="0"/>
                </a:moveTo>
                <a:cubicBezTo>
                  <a:pt x="7295" y="0"/>
                  <a:pt x="6307" y="404"/>
                  <a:pt x="5562" y="1136"/>
                </a:cubicBezTo>
                <a:cubicBezTo>
                  <a:pt x="4938" y="1749"/>
                  <a:pt x="4543" y="2529"/>
                  <a:pt x="4416" y="3391"/>
                </a:cubicBezTo>
                <a:cubicBezTo>
                  <a:pt x="4290" y="4258"/>
                  <a:pt x="3907" y="5033"/>
                  <a:pt x="3310" y="5630"/>
                </a:cubicBezTo>
                <a:lnTo>
                  <a:pt x="2721" y="6218"/>
                </a:lnTo>
                <a:cubicBezTo>
                  <a:pt x="2514" y="6048"/>
                  <a:pt x="2261" y="5963"/>
                  <a:pt x="2007" y="5963"/>
                </a:cubicBezTo>
                <a:cubicBezTo>
                  <a:pt x="1719" y="5963"/>
                  <a:pt x="1432" y="6072"/>
                  <a:pt x="1213" y="6291"/>
                </a:cubicBezTo>
                <a:cubicBezTo>
                  <a:pt x="914" y="6589"/>
                  <a:pt x="819" y="7016"/>
                  <a:pt x="927" y="7395"/>
                </a:cubicBezTo>
                <a:cubicBezTo>
                  <a:pt x="748" y="7445"/>
                  <a:pt x="579" y="7541"/>
                  <a:pt x="438" y="7682"/>
                </a:cubicBezTo>
                <a:cubicBezTo>
                  <a:pt x="0" y="8119"/>
                  <a:pt x="0" y="8832"/>
                  <a:pt x="438" y="9270"/>
                </a:cubicBezTo>
                <a:lnTo>
                  <a:pt x="3046" y="11878"/>
                </a:lnTo>
                <a:cubicBezTo>
                  <a:pt x="3257" y="12089"/>
                  <a:pt x="3540" y="12206"/>
                  <a:pt x="3840" y="12206"/>
                </a:cubicBezTo>
                <a:cubicBezTo>
                  <a:pt x="4140" y="12206"/>
                  <a:pt x="4421" y="12089"/>
                  <a:pt x="4634" y="11878"/>
                </a:cubicBezTo>
                <a:cubicBezTo>
                  <a:pt x="4774" y="11737"/>
                  <a:pt x="4869" y="11567"/>
                  <a:pt x="4920" y="11388"/>
                </a:cubicBezTo>
                <a:cubicBezTo>
                  <a:pt x="5021" y="11416"/>
                  <a:pt x="5125" y="11432"/>
                  <a:pt x="5230" y="11432"/>
                </a:cubicBezTo>
                <a:cubicBezTo>
                  <a:pt x="5517" y="11432"/>
                  <a:pt x="5804" y="11322"/>
                  <a:pt x="6024" y="11103"/>
                </a:cubicBezTo>
                <a:cubicBezTo>
                  <a:pt x="6436" y="10691"/>
                  <a:pt x="6460" y="10035"/>
                  <a:pt x="6096" y="9595"/>
                </a:cubicBezTo>
                <a:lnTo>
                  <a:pt x="6672" y="9018"/>
                </a:lnTo>
                <a:cubicBezTo>
                  <a:pt x="7280" y="8412"/>
                  <a:pt x="8056" y="8025"/>
                  <a:pt x="8921" y="7899"/>
                </a:cubicBezTo>
                <a:cubicBezTo>
                  <a:pt x="9772" y="7776"/>
                  <a:pt x="10545" y="7388"/>
                  <a:pt x="11155" y="6777"/>
                </a:cubicBezTo>
                <a:cubicBezTo>
                  <a:pt x="11909" y="6023"/>
                  <a:pt x="12322" y="5020"/>
                  <a:pt x="12318" y="3955"/>
                </a:cubicBezTo>
                <a:cubicBezTo>
                  <a:pt x="12315" y="2888"/>
                  <a:pt x="11894" y="1889"/>
                  <a:pt x="11135" y="1140"/>
                </a:cubicBezTo>
                <a:cubicBezTo>
                  <a:pt x="10391" y="406"/>
                  <a:pt x="9401" y="1"/>
                  <a:pt x="83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0"/>
          <p:cNvSpPr txBox="1">
            <a:spLocks noGrp="1"/>
          </p:cNvSpPr>
          <p:nvPr>
            <p:ph type="subTitle" idx="1"/>
          </p:nvPr>
        </p:nvSpPr>
        <p:spPr>
          <a:xfrm>
            <a:off x="1715275" y="2800350"/>
            <a:ext cx="25056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varía con el tiempo, ya que fluye de manera estable y en una sola dirección. Es la corriente de las pilas y de las baterías.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1"/>
          <p:cNvSpPr txBox="1">
            <a:spLocks noGrp="1"/>
          </p:cNvSpPr>
          <p:nvPr>
            <p:ph type="subTitle" idx="1"/>
          </p:nvPr>
        </p:nvSpPr>
        <p:spPr>
          <a:xfrm>
            <a:off x="713225" y="1223975"/>
            <a:ext cx="8178600" cy="3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◇"/>
            </a:pPr>
            <a:r>
              <a:rPr lang="en" sz="1500"/>
              <a:t>Comenzó en la exposición internacional de electricidad de París en 1881.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◇"/>
            </a:pPr>
            <a:r>
              <a:rPr lang="en" sz="1500"/>
              <a:t>Luego de un año, Edison crearía la primera central eléctrica que distribuiría corriente continua a una parte de Manhattan.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◇"/>
            </a:pPr>
            <a:r>
              <a:rPr lang="en" sz="1500"/>
              <a:t>Antes de volverse su competencia, Tesla emigraría a Estados Unidos para trabajar junto con Edison.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◇"/>
            </a:pPr>
            <a:r>
              <a:rPr lang="en" sz="1500"/>
              <a:t>Consciente de las limitaciones, decide renunciar para mejorar el estándar eléctrico haciendo uso de la corriente alterna.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◇"/>
            </a:pPr>
            <a:r>
              <a:rPr lang="en" sz="1500"/>
              <a:t>Meses después, Tesla crearía un motor a inducción que funcionaría con corriente alterna.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◇"/>
            </a:pPr>
            <a:r>
              <a:rPr lang="en" sz="1500"/>
              <a:t>Al suceder esto, Edison intentaría demostrar que la corriente alterna era insegura.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◇"/>
            </a:pPr>
            <a:r>
              <a:rPr lang="en" sz="1500"/>
              <a:t>Después de muchos intentos, se comenzaron a ver centrales eléctricas en las grandes ciudades, las cuales utilizaban el generador de corriente alterna.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◇"/>
            </a:pPr>
            <a:r>
              <a:rPr lang="en" sz="1500"/>
              <a:t>Una de estas centrales iluminaría la exposición universal de Chicago, donde quedaría demostrado la eficiencia que estos generados poseían.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Goldman"/>
              <a:ea typeface="Goldman"/>
              <a:cs typeface="Goldman"/>
              <a:sym typeface="Gold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587" name="Google Shape;587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POCO DE HISTORIA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6200"/>
            <a:ext cx="42767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525" y="3198573"/>
            <a:ext cx="3105990" cy="17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9650" y="2672675"/>
            <a:ext cx="2223500" cy="211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603" y="196350"/>
            <a:ext cx="3976210" cy="18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69" y="2461800"/>
            <a:ext cx="3330630" cy="187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3"/>
          <p:cNvSpPr txBox="1">
            <a:spLocks noGrp="1"/>
          </p:cNvSpPr>
          <p:nvPr>
            <p:ph type="title"/>
          </p:nvPr>
        </p:nvSpPr>
        <p:spPr>
          <a:xfrm>
            <a:off x="725350" y="1841975"/>
            <a:ext cx="3249300" cy="16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¿Por que 220 0 110 Volts?</a:t>
            </a:r>
            <a:endParaRPr/>
          </a:p>
        </p:txBody>
      </p:sp>
      <p:pic>
        <p:nvPicPr>
          <p:cNvPr id="602" name="Google Shape;602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7877" b="7877"/>
          <a:stretch/>
        </p:blipFill>
        <p:spPr>
          <a:xfrm>
            <a:off x="5415575" y="539500"/>
            <a:ext cx="3015201" cy="4064400"/>
          </a:xfrm>
          <a:prstGeom prst="rect">
            <a:avLst/>
          </a:prstGeom>
        </p:spPr>
      </p:pic>
      <p:grpSp>
        <p:nvGrpSpPr>
          <p:cNvPr id="603" name="Google Shape;603;p33"/>
          <p:cNvGrpSpPr/>
          <p:nvPr/>
        </p:nvGrpSpPr>
        <p:grpSpPr>
          <a:xfrm>
            <a:off x="3782038" y="2849224"/>
            <a:ext cx="1579924" cy="2294555"/>
            <a:chOff x="3572488" y="2849224"/>
            <a:chExt cx="1579924" cy="2294555"/>
          </a:xfrm>
        </p:grpSpPr>
        <p:grpSp>
          <p:nvGrpSpPr>
            <p:cNvPr id="604" name="Google Shape;604;p33"/>
            <p:cNvGrpSpPr/>
            <p:nvPr/>
          </p:nvGrpSpPr>
          <p:grpSpPr>
            <a:xfrm>
              <a:off x="3572488" y="2849224"/>
              <a:ext cx="1079728" cy="2294274"/>
              <a:chOff x="3733925" y="3400424"/>
              <a:chExt cx="1079728" cy="2294274"/>
            </a:xfrm>
          </p:grpSpPr>
          <p:sp>
            <p:nvSpPr>
              <p:cNvPr id="605" name="Google Shape;605;p33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" name="Google Shape;609;p33"/>
            <p:cNvGrpSpPr/>
            <p:nvPr/>
          </p:nvGrpSpPr>
          <p:grpSpPr>
            <a:xfrm>
              <a:off x="4372416" y="3486167"/>
              <a:ext cx="779996" cy="1657613"/>
              <a:chOff x="3733925" y="3400424"/>
              <a:chExt cx="1079728" cy="2294274"/>
            </a:xfrm>
          </p:grpSpPr>
          <p:sp>
            <p:nvSpPr>
              <p:cNvPr id="610" name="Google Shape;610;p33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4" name="Google Shape;614;p33"/>
            <p:cNvSpPr/>
            <p:nvPr/>
          </p:nvSpPr>
          <p:spPr>
            <a:xfrm>
              <a:off x="3643325" y="2890850"/>
              <a:ext cx="785800" cy="626250"/>
            </a:xfrm>
            <a:custGeom>
              <a:avLst/>
              <a:gdLst/>
              <a:ahLst/>
              <a:cxnLst/>
              <a:rect l="l" t="t" r="r" b="b"/>
              <a:pathLst>
                <a:path w="31432" h="25050" extrusionOk="0">
                  <a:moveTo>
                    <a:pt x="0" y="0"/>
                  </a:moveTo>
                  <a:cubicBezTo>
                    <a:pt x="8720" y="10171"/>
                    <a:pt x="18137" y="23393"/>
                    <a:pt x="31432" y="2505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5" name="Google Shape;615;p33"/>
            <p:cNvSpPr/>
            <p:nvPr/>
          </p:nvSpPr>
          <p:spPr>
            <a:xfrm>
              <a:off x="3633800" y="2883700"/>
              <a:ext cx="1469225" cy="616750"/>
            </a:xfrm>
            <a:custGeom>
              <a:avLst/>
              <a:gdLst/>
              <a:ahLst/>
              <a:cxnLst/>
              <a:rect l="l" t="t" r="r" b="b"/>
              <a:pathLst>
                <a:path w="58769" h="24670" extrusionOk="0">
                  <a:moveTo>
                    <a:pt x="0" y="0"/>
                  </a:moveTo>
                  <a:cubicBezTo>
                    <a:pt x="16766" y="13049"/>
                    <a:pt x="39766" y="15169"/>
                    <a:pt x="58769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6" name="Google Shape;616;p33"/>
            <p:cNvSpPr/>
            <p:nvPr/>
          </p:nvSpPr>
          <p:spPr>
            <a:xfrm>
              <a:off x="4410075" y="2886075"/>
              <a:ext cx="179600" cy="616750"/>
            </a:xfrm>
            <a:custGeom>
              <a:avLst/>
              <a:gdLst/>
              <a:ahLst/>
              <a:cxnLst/>
              <a:rect l="l" t="t" r="r" b="b"/>
              <a:pathLst>
                <a:path w="7184" h="24670" extrusionOk="0">
                  <a:moveTo>
                    <a:pt x="7049" y="0"/>
                  </a:moveTo>
                  <a:cubicBezTo>
                    <a:pt x="7897" y="8510"/>
                    <a:pt x="3825" y="17020"/>
                    <a:pt x="0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7" name="Google Shape;617;p33"/>
            <p:cNvSpPr/>
            <p:nvPr/>
          </p:nvSpPr>
          <p:spPr>
            <a:xfrm>
              <a:off x="4595825" y="2924175"/>
              <a:ext cx="504825" cy="581025"/>
            </a:xfrm>
            <a:custGeom>
              <a:avLst/>
              <a:gdLst/>
              <a:ahLst/>
              <a:cxnLst/>
              <a:rect l="l" t="t" r="r" b="b"/>
              <a:pathLst>
                <a:path w="20193" h="23241" extrusionOk="0">
                  <a:moveTo>
                    <a:pt x="20193" y="23241"/>
                  </a:moveTo>
                  <a:cubicBezTo>
                    <a:pt x="15103" y="14330"/>
                    <a:pt x="3239" y="97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618" name="Google Shape;618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4429" b="4420"/>
          <a:stretch/>
        </p:blipFill>
        <p:spPr>
          <a:xfrm flipH="1">
            <a:off x="5415525" y="497513"/>
            <a:ext cx="3015300" cy="4064400"/>
          </a:xfrm>
          <a:prstGeom prst="rect">
            <a:avLst/>
          </a:prstGeom>
        </p:spPr>
      </p:pic>
      <p:cxnSp>
        <p:nvCxnSpPr>
          <p:cNvPr id="619" name="Google Shape;619;p33"/>
          <p:cNvCxnSpPr/>
          <p:nvPr/>
        </p:nvCxnSpPr>
        <p:spPr>
          <a:xfrm>
            <a:off x="-266875" y="4603900"/>
            <a:ext cx="2013600" cy="594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0" name="Google Shape;620;p33"/>
          <p:cNvSpPr/>
          <p:nvPr/>
        </p:nvSpPr>
        <p:spPr>
          <a:xfrm rot="10800000" flipH="1">
            <a:off x="-60650" y="-145576"/>
            <a:ext cx="1504226" cy="1771125"/>
          </a:xfrm>
          <a:custGeom>
            <a:avLst/>
            <a:gdLst/>
            <a:ahLst/>
            <a:cxnLst/>
            <a:rect l="l" t="t" r="r" b="b"/>
            <a:pathLst>
              <a:path w="1941" h="485" extrusionOk="0">
                <a:moveTo>
                  <a:pt x="0" y="0"/>
                </a:moveTo>
                <a:cubicBezTo>
                  <a:pt x="971" y="243"/>
                  <a:pt x="971" y="243"/>
                  <a:pt x="1941" y="485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4"/>
          <p:cNvSpPr txBox="1">
            <a:spLocks noGrp="1"/>
          </p:cNvSpPr>
          <p:nvPr>
            <p:ph type="title"/>
          </p:nvPr>
        </p:nvSpPr>
        <p:spPr>
          <a:xfrm>
            <a:off x="2055000" y="2315150"/>
            <a:ext cx="50340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Muchas gracias!</a:t>
            </a:r>
            <a:endParaRPr/>
          </a:p>
        </p:txBody>
      </p:sp>
      <p:pic>
        <p:nvPicPr>
          <p:cNvPr id="626" name="Google Shape;6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300" y="3523725"/>
            <a:ext cx="5266697" cy="10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6287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4"/>
          <p:cNvSpPr txBox="1"/>
          <p:nvPr/>
        </p:nvSpPr>
        <p:spPr>
          <a:xfrm>
            <a:off x="3254700" y="3759775"/>
            <a:ext cx="279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Cavallera Tiago- Sarina Tomas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ctricity Access Meeting by Slidesgo">
  <a:themeElements>
    <a:clrScheme name="Simple Light">
      <a:dk1>
        <a:srgbClr val="1D1D1B"/>
      </a:dk1>
      <a:lt1>
        <a:srgbClr val="D1630F"/>
      </a:lt1>
      <a:dk2>
        <a:srgbClr val="E5E5E5"/>
      </a:dk2>
      <a:lt2>
        <a:srgbClr val="CCCCCC"/>
      </a:lt2>
      <a:accent1>
        <a:srgbClr val="B4B4B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Presentación en pantalla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Nunito Light</vt:lpstr>
      <vt:lpstr>Goldman</vt:lpstr>
      <vt:lpstr>Arimo</vt:lpstr>
      <vt:lpstr>Alexandria</vt:lpstr>
      <vt:lpstr>Anaheim</vt:lpstr>
      <vt:lpstr>Mulish</vt:lpstr>
      <vt:lpstr>Arial</vt:lpstr>
      <vt:lpstr>Mulish Light</vt:lpstr>
      <vt:lpstr>Electricity Access Meeting by Slidesgo</vt:lpstr>
      <vt:lpstr>La guerra de las corrientes </vt:lpstr>
      <vt:lpstr>Thomas Alva Edison </vt:lpstr>
      <vt:lpstr>Nikola Tesla</vt:lpstr>
      <vt:lpstr>Tipos Corrientes</vt:lpstr>
      <vt:lpstr>UN POCO DE HISTORIA</vt:lpstr>
      <vt:lpstr>Presentación de PowerPoint</vt:lpstr>
      <vt:lpstr>¿Por que 220 0 110 Volts?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guerra de las corrientes </dc:title>
  <dc:creator>Sergio Ribotta</dc:creator>
  <cp:lastModifiedBy>Sergio Ribotta</cp:lastModifiedBy>
  <cp:revision>1</cp:revision>
  <dcterms:modified xsi:type="dcterms:W3CDTF">2023-06-28T02:37:45Z</dcterms:modified>
</cp:coreProperties>
</file>