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47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56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8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4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88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1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05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0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5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61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0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F508AD0-DC16-4D74-B179-04511D99175F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13ACC2F-3B85-4C7F-AF24-B52725F45EBC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27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051" y="667512"/>
            <a:ext cx="10058400" cy="3212157"/>
          </a:xfrm>
        </p:spPr>
        <p:txBody>
          <a:bodyPr>
            <a:normAutofit/>
          </a:bodyPr>
          <a:lstStyle/>
          <a:p>
            <a:pPr algn="ctr"/>
            <a:r>
              <a:rPr lang="es-ES" sz="4800" b="1" dirty="0" smtClean="0"/>
              <a:t>MICROFONO DE CONDENSADOR</a:t>
            </a:r>
            <a:br>
              <a:rPr lang="es-ES" sz="4800" b="1" dirty="0" smtClean="0"/>
            </a:br>
            <a:r>
              <a:rPr lang="es-ES" sz="4800" b="1" dirty="0" smtClean="0"/>
              <a:t/>
            </a:r>
            <a:br>
              <a:rPr lang="es-ES" sz="4800" b="1" dirty="0" smtClean="0"/>
            </a:br>
            <a:r>
              <a:rPr lang="es-ES" sz="4800" b="1" dirty="0" smtClean="0"/>
              <a:t>TECLADOS DE COMPUTADORAS</a:t>
            </a:r>
            <a:br>
              <a:rPr lang="es-ES" sz="4800" b="1" dirty="0" smtClean="0"/>
            </a:br>
            <a:r>
              <a:rPr lang="es-ES" sz="4800" b="1" dirty="0" smtClean="0"/>
              <a:t/>
            </a:r>
            <a:br>
              <a:rPr lang="es-ES" sz="4800" b="1" dirty="0" smtClean="0"/>
            </a:br>
            <a:r>
              <a:rPr lang="es-ES" sz="4800" b="1" dirty="0" smtClean="0"/>
              <a:t>SENSOR DE HUMEDAD CAPACITIVO</a:t>
            </a:r>
            <a:endParaRPr lang="en-US" sz="4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860569"/>
            <a:ext cx="10058400" cy="1143000"/>
          </a:xfrm>
        </p:spPr>
        <p:txBody>
          <a:bodyPr>
            <a:normAutofit/>
          </a:bodyPr>
          <a:lstStyle/>
          <a:p>
            <a:pPr algn="ctr"/>
            <a:r>
              <a:rPr lang="es-ES" sz="3200" dirty="0" smtClean="0"/>
              <a:t>Marco teórico – funcionamiento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3410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6000" dirty="0" smtClean="0">
                <a:latin typeface="Arial Rounded MT Bold" panose="020F0704030504030204" pitchFamily="34" charset="0"/>
              </a:rPr>
              <a:t>CAPACITOR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784" y="1974329"/>
            <a:ext cx="3988526" cy="419533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841864" y="2122782"/>
            <a:ext cx="36967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>
                <a:latin typeface="Arial Black" panose="020B0A04020102020204" pitchFamily="34" charset="0"/>
              </a:rPr>
              <a:t>C = Eo A</a:t>
            </a:r>
          </a:p>
          <a:p>
            <a:r>
              <a:rPr lang="es-ES" sz="4400" dirty="0">
                <a:latin typeface="Arial Black" panose="020B0A04020102020204" pitchFamily="34" charset="0"/>
              </a:rPr>
              <a:t> </a:t>
            </a:r>
            <a:r>
              <a:rPr lang="es-ES" sz="4400" dirty="0" smtClean="0">
                <a:latin typeface="Arial Black" panose="020B0A04020102020204" pitchFamily="34" charset="0"/>
              </a:rPr>
              <a:t>        d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841864" y="3954754"/>
            <a:ext cx="3069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>
                <a:latin typeface="Arial Black" panose="020B0A04020102020204" pitchFamily="34" charset="0"/>
              </a:rPr>
              <a:t>q = C V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273" y="2139133"/>
            <a:ext cx="2947577" cy="3438840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3030583" y="2846057"/>
            <a:ext cx="148916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02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Arial Rounded MT Bold" panose="020F0704030504030204" pitchFamily="34" charset="0"/>
              </a:rPr>
              <a:t>MICRÓFONO DE CONDENSADOR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083" y="1737360"/>
            <a:ext cx="7228794" cy="4517996"/>
          </a:xfrm>
        </p:spPr>
      </p:pic>
    </p:spTree>
    <p:extLst>
      <p:ext uri="{BB962C8B-B14F-4D97-AF65-F5344CB8AC3E}">
        <p14:creationId xmlns:p14="http://schemas.microsoft.com/office/powerpoint/2010/main" val="4131733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8460374" y="2995025"/>
            <a:ext cx="2081351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redondeado 9"/>
          <p:cNvSpPr/>
          <p:nvPr/>
        </p:nvSpPr>
        <p:spPr>
          <a:xfrm>
            <a:off x="1097279" y="4642278"/>
            <a:ext cx="1358537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redondeado 12"/>
          <p:cNvSpPr/>
          <p:nvPr/>
        </p:nvSpPr>
        <p:spPr>
          <a:xfrm>
            <a:off x="6426928" y="4642278"/>
            <a:ext cx="992775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redondeado 6"/>
          <p:cNvSpPr/>
          <p:nvPr/>
        </p:nvSpPr>
        <p:spPr>
          <a:xfrm>
            <a:off x="6426928" y="2995025"/>
            <a:ext cx="992775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redondeado 11"/>
          <p:cNvSpPr/>
          <p:nvPr/>
        </p:nvSpPr>
        <p:spPr>
          <a:xfrm>
            <a:off x="3278779" y="4691382"/>
            <a:ext cx="2612570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redondeado 5"/>
          <p:cNvSpPr/>
          <p:nvPr/>
        </p:nvSpPr>
        <p:spPr>
          <a:xfrm>
            <a:off x="3278779" y="2995025"/>
            <a:ext cx="2612570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redondeado 4"/>
          <p:cNvSpPr/>
          <p:nvPr/>
        </p:nvSpPr>
        <p:spPr>
          <a:xfrm>
            <a:off x="1097280" y="2995025"/>
            <a:ext cx="1097280" cy="4141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Arial Rounded MT Bold" panose="020F0704030504030204" pitchFamily="34" charset="0"/>
              </a:rPr>
              <a:t> ESQUEMA DE CIRCUITO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2995025"/>
            <a:ext cx="10058400" cy="414140"/>
          </a:xfrm>
        </p:spPr>
        <p:txBody>
          <a:bodyPr>
            <a:noAutofit/>
          </a:bodyPr>
          <a:lstStyle/>
          <a:p>
            <a:r>
              <a:rPr lang="es-ES" sz="2800" dirty="0" smtClean="0"/>
              <a:t>INPUT               PLACA DE AUDIO          RAM               PROCESADOR</a:t>
            </a:r>
            <a:endParaRPr lang="en-US" sz="2800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097280" y="4666830"/>
            <a:ext cx="10058400" cy="41414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OUTPUT           PLACA DE AUDIO          RAM</a:t>
            </a:r>
            <a:endParaRPr lang="en-US" sz="2800" dirty="0"/>
          </a:p>
        </p:txBody>
      </p:sp>
      <p:sp>
        <p:nvSpPr>
          <p:cNvPr id="14" name="Flecha derecha 13"/>
          <p:cNvSpPr/>
          <p:nvPr/>
        </p:nvSpPr>
        <p:spPr>
          <a:xfrm>
            <a:off x="2455816" y="2995025"/>
            <a:ext cx="666207" cy="4141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echa derecha 14"/>
          <p:cNvSpPr/>
          <p:nvPr/>
        </p:nvSpPr>
        <p:spPr>
          <a:xfrm>
            <a:off x="5943601" y="2995025"/>
            <a:ext cx="431074" cy="4141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echa derecha 15"/>
          <p:cNvSpPr/>
          <p:nvPr/>
        </p:nvSpPr>
        <p:spPr>
          <a:xfrm>
            <a:off x="7613467" y="2995025"/>
            <a:ext cx="666207" cy="4141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echa derecha 16"/>
          <p:cNvSpPr/>
          <p:nvPr/>
        </p:nvSpPr>
        <p:spPr>
          <a:xfrm rot="10800000">
            <a:off x="5971522" y="4686502"/>
            <a:ext cx="375231" cy="3944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echa derecha 17"/>
          <p:cNvSpPr/>
          <p:nvPr/>
        </p:nvSpPr>
        <p:spPr>
          <a:xfrm rot="10800000">
            <a:off x="2519335" y="4642278"/>
            <a:ext cx="666207" cy="4141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echa doblada hacia arriba 18"/>
          <p:cNvSpPr/>
          <p:nvPr/>
        </p:nvSpPr>
        <p:spPr>
          <a:xfrm rot="16200000" flipH="1">
            <a:off x="7876119" y="3360931"/>
            <a:ext cx="1572104" cy="2165445"/>
          </a:xfrm>
          <a:prstGeom prst="bentUpArrow">
            <a:avLst>
              <a:gd name="adj1" fmla="val 25000"/>
              <a:gd name="adj2" fmla="val 25000"/>
              <a:gd name="adj3" fmla="val 36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1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4 Imagen" descr="capacid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354" y="395539"/>
            <a:ext cx="5812833" cy="3818660"/>
          </a:xfrm>
          <a:prstGeom prst="rect">
            <a:avLst/>
          </a:prstGeom>
        </p:spPr>
      </p:pic>
      <p:pic>
        <p:nvPicPr>
          <p:cNvPr id="5" name="5 Imagen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695" y="3853543"/>
            <a:ext cx="7932428" cy="2374602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6897187" y="1711234"/>
            <a:ext cx="4415247" cy="2090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escarga.jpg"/>
          <p:cNvPicPr>
            <a:picLocks noChangeAspect="1"/>
          </p:cNvPicPr>
          <p:nvPr/>
        </p:nvPicPr>
        <p:blipFill rotWithShape="1">
          <a:blip r:embed="rId2"/>
          <a:srcRect l="18038"/>
          <a:stretch/>
        </p:blipFill>
        <p:spPr>
          <a:xfrm>
            <a:off x="496389" y="1723888"/>
            <a:ext cx="6536752" cy="3344501"/>
          </a:xfrm>
          <a:prstGeom prst="rect">
            <a:avLst/>
          </a:prstGeom>
        </p:spPr>
      </p:pic>
      <p:pic>
        <p:nvPicPr>
          <p:cNvPr id="5" name="4 Imagen" descr="images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723888"/>
            <a:ext cx="5799908" cy="377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569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seccion-sensor-de-humedad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2389" y="415717"/>
            <a:ext cx="5000407" cy="5544093"/>
          </a:xfrm>
        </p:spPr>
      </p:pic>
      <p:pic>
        <p:nvPicPr>
          <p:cNvPr id="5" name="4 Imagen" descr="Descripcion-del-cuerpo-del-sensor-capacitivo-de-humedad-y-principio-de-medic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2796" y="211844"/>
            <a:ext cx="5184324" cy="5951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8682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</TotalTime>
  <Words>36</Words>
  <Application>Microsoft Office PowerPoint</Application>
  <PresentationFormat>Panorámica</PresentationFormat>
  <Paragraphs>10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 Black</vt:lpstr>
      <vt:lpstr>Arial Rounded MT Bold</vt:lpstr>
      <vt:lpstr>Calibri</vt:lpstr>
      <vt:lpstr>Calibri Light</vt:lpstr>
      <vt:lpstr>Retrospección</vt:lpstr>
      <vt:lpstr>MICROFONO DE CONDENSADOR  TECLADOS DE COMPUTADORAS  SENSOR DE HUMEDAD CAPACITIVO</vt:lpstr>
      <vt:lpstr>CAPACITOR</vt:lpstr>
      <vt:lpstr>MICRÓFONO DE CONDENSADOR</vt:lpstr>
      <vt:lpstr> ESQUEMA DE CIRCUITO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HOUSTON</dc:creator>
  <cp:lastModifiedBy>HOUSTON</cp:lastModifiedBy>
  <cp:revision>9</cp:revision>
  <dcterms:created xsi:type="dcterms:W3CDTF">2023-05-15T23:40:42Z</dcterms:created>
  <dcterms:modified xsi:type="dcterms:W3CDTF">2023-05-25T22:28:47Z</dcterms:modified>
</cp:coreProperties>
</file>