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48838-F04F-478D-B1D1-25F36F8C933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1BFB5-F34E-40AB-97DA-3162CFC0B01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1BFB5-F34E-40AB-97DA-3162CFC0B01D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EBC23E8-D47F-45A6-BDD5-38C3A727CCD8}" type="datetimeFigureOut">
              <a:rPr lang="es-AR" smtClean="0"/>
              <a:pPr/>
              <a:t>27/6/2023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120A313-8F8A-4A87-A738-D9E1859DD83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7200" dirty="0" smtClean="0">
                <a:latin typeface="Browallia New" pitchFamily="34" charset="-34"/>
                <a:cs typeface="Browallia New" pitchFamily="34" charset="-34"/>
              </a:rPr>
              <a:t>Ley de Faraday</a:t>
            </a:r>
            <a:endParaRPr lang="es-AR" sz="72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6500826" y="4714884"/>
            <a:ext cx="2786082" cy="100013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AR" dirty="0" smtClean="0">
                <a:solidFill>
                  <a:schemeClr val="tx1"/>
                </a:solidFill>
              </a:rPr>
              <a:t>Sveiteris Lucas</a:t>
            </a:r>
          </a:p>
          <a:p>
            <a:pPr>
              <a:buFont typeface="Arial" pitchFamily="34" charset="0"/>
              <a:buChar char="•"/>
            </a:pPr>
            <a:r>
              <a:rPr lang="es-AR" dirty="0" smtClean="0">
                <a:solidFill>
                  <a:schemeClr val="tx1"/>
                </a:solidFill>
              </a:rPr>
              <a:t>Vega Ezequiel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4" name="3 Imagen" descr="fica-600x4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1278" y="5857892"/>
            <a:ext cx="1192722" cy="795148"/>
          </a:xfrm>
          <a:prstGeom prst="rect">
            <a:avLst/>
          </a:prstGeom>
        </p:spPr>
      </p:pic>
      <p:pic>
        <p:nvPicPr>
          <p:cNvPr id="5" name="4 Imagen" descr="35703235_314689315736963_8869361955937189888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5857892"/>
            <a:ext cx="914381" cy="817183"/>
          </a:xfrm>
          <a:prstGeom prst="rect">
            <a:avLst/>
          </a:prstGeom>
        </p:spPr>
      </p:pic>
      <p:pic>
        <p:nvPicPr>
          <p:cNvPr id="6" name="5 Imagen" descr="experimento farada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7884" y="1000108"/>
            <a:ext cx="2357454" cy="167379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7000892" y="607220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latin typeface="Calibri" pitchFamily="34" charset="0"/>
              </a:rPr>
              <a:t>Grupo 19</a:t>
            </a:r>
            <a:endParaRPr lang="es-AR" b="1" dirty="0">
              <a:latin typeface="Calibri" pitchFamily="34" charset="0"/>
            </a:endParaRPr>
          </a:p>
        </p:txBody>
      </p:sp>
      <p:pic>
        <p:nvPicPr>
          <p:cNvPr id="11" name="10 Imagen" descr="electric-guitar-coloring-pag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675314">
            <a:off x="2093577" y="3917978"/>
            <a:ext cx="1096205" cy="2750633"/>
          </a:xfrm>
          <a:prstGeom prst="rect">
            <a:avLst/>
          </a:prstGeom>
        </p:spPr>
      </p:pic>
      <p:pic>
        <p:nvPicPr>
          <p:cNvPr id="10" name="9 Imagen" descr="descarga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7488" y="5429264"/>
            <a:ext cx="1285884" cy="128588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836712"/>
            <a:ext cx="4257675" cy="18669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5219" y="980728"/>
            <a:ext cx="4162425" cy="28860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6a00e39826b289883301b7c8fbe6ba970b-800w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785793"/>
            <a:ext cx="3281018" cy="2754177"/>
          </a:xfrm>
          <a:prstGeom prst="rect">
            <a:avLst/>
          </a:prstGeom>
        </p:spPr>
      </p:pic>
      <p:pic>
        <p:nvPicPr>
          <p:cNvPr id="7" name="6 Imagen" descr="Captura+de+Pantalla+2019-07-27+a+la(s)+14.53.5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653" y="4077072"/>
            <a:ext cx="6235265" cy="2780928"/>
          </a:xfrm>
          <a:prstGeom prst="rect">
            <a:avLst/>
          </a:prstGeom>
        </p:spPr>
      </p:pic>
      <p:pic>
        <p:nvPicPr>
          <p:cNvPr id="8" name="7 Imagen" descr="Captura+de+Pantalla+2019-07-27+a+la(s)+15.07.07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0152" y="692696"/>
            <a:ext cx="2858038" cy="355254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316</TotalTime>
  <Words>10</Words>
  <Application>Microsoft Office PowerPoint</Application>
  <PresentationFormat>Presentación en pantalla (4:3)</PresentationFormat>
  <Paragraphs>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Browallia New</vt:lpstr>
      <vt:lpstr>Calibri</vt:lpstr>
      <vt:lpstr>Georgia</vt:lpstr>
      <vt:lpstr>Trebuchet MS</vt:lpstr>
      <vt:lpstr>Wingdings 2</vt:lpstr>
      <vt:lpstr>Urbano</vt:lpstr>
      <vt:lpstr>Ley de Faraday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Sveiteris</dc:creator>
  <cp:lastModifiedBy>Sergio Ribotta</cp:lastModifiedBy>
  <cp:revision>28</cp:revision>
  <dcterms:created xsi:type="dcterms:W3CDTF">2023-06-12T15:31:59Z</dcterms:created>
  <dcterms:modified xsi:type="dcterms:W3CDTF">2023-06-28T02:39:47Z</dcterms:modified>
</cp:coreProperties>
</file>