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1" r:id="rId6"/>
    <p:sldId id="269" r:id="rId7"/>
    <p:sldId id="258" r:id="rId8"/>
    <p:sldId id="264" r:id="rId9"/>
    <p:sldId id="260" r:id="rId10"/>
    <p:sldId id="263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AB353B-BB09-4AEA-9DA4-97D864ECE561}" v="1149" dt="2024-04-25T19:04:53.836"/>
    <p1510:client id="{2A13B8DC-DBBB-40B0-8840-6C7C0221F64D}" v="12" dt="2024-04-25T16:13:12.375"/>
    <p1510:client id="{3308F81B-61CC-43CD-B040-1892E98D347D}" v="75" dt="2024-04-25T17:31:35.803"/>
    <p1510:client id="{55ABF83C-EAB4-412A-A1CB-22E192BAD7E5}" v="120" dt="2024-04-25T08:28:13.903"/>
  </p1510:revLst>
</p1510:revInfo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047056-A4A4-49C6-B53A-A3B5AD2C9E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56B0B6-1521-4655-A849-832BDEEDBB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A7818-9FD1-4A4A-BBB8-A8F7A885158A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D0097-1060-4E43-8794-A93E30064A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457E5-A2BA-4F1E-ACE4-06A1C8C83D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95B5C-AE81-486B-8299-C690ADF087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22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68347-4327-4298-850E-31E39F309FB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2D2F8-28A7-48E8-ADD3-E9583D47D83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1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22D2F8-28A7-48E8-ADD3-E9583D47D8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8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7F6B47B-FE57-44F5-B5A8-26DF978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444BC-BA6E-47AE-9F54-D7B7A49832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5674" y="1327759"/>
            <a:ext cx="4989628" cy="1929505"/>
          </a:xfrm>
          <a:prstGeom prst="rect">
            <a:avLst/>
          </a:prstGeom>
        </p:spPr>
        <p:txBody>
          <a:bodyPr anchor="b"/>
          <a:lstStyle>
            <a:lvl1pPr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ACD8B9-402D-4E40-BE1F-4106044481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934" y="3257264"/>
            <a:ext cx="4989628" cy="8160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40803289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133E6176-F4F6-41F9-8F2A-BA6586E16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AC667-531B-4E40-98C6-B36847DE0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77876"/>
            <a:ext cx="5097428" cy="918377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2930722-7AFE-41FC-8830-E2075CE78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5012" y="272404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D0E59A-1834-4F86-8ED3-1EBC643224D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9" y="2930881"/>
            <a:ext cx="3639904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7084F479-66F8-4110-96A2-F3A27ED1C20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9" y="3282057"/>
            <a:ext cx="3639904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D083869-3E3D-40A3-AE1C-3384E7096A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35012" y="3882118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ECD259C4-54A9-4BCA-A693-5A8F91D824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67209" y="4097257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3099E6DD-0A81-4AD6-97AD-DB777418E5D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67209" y="4448433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01E19938-3E97-4D01-9075-1BB1AF8DDF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35012" y="5046627"/>
            <a:ext cx="1786461" cy="107234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FA19E736-C7E5-448A-AC90-0EB1D902C0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58730" y="5267189"/>
            <a:ext cx="3639905" cy="3877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C139082-0147-4871-8F86-8D4DFC57E88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8730" y="5618365"/>
            <a:ext cx="3639905" cy="48178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7BCF052-161B-4AD4-AE2D-DED3FA964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E388F47C-0B7F-4C1B-B356-52A1CB56D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4654010E-C1FB-4195-AD8B-03A8DAE01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608075937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4044BB2-E43C-47D4-AA71-04F22AA3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0F929B-B0E5-4A66-B6D7-462C68EF7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4082" y="2232234"/>
            <a:ext cx="7323836" cy="743753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4A0468C-03A1-433C-BEB5-89CD0787AB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69369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345DEAC-8D5A-44A0-9EA3-9A2039ADD0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9369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2839B01-8B79-4655-BADE-8F0A935193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72448" y="3317783"/>
            <a:ext cx="4172533" cy="2746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D0AFF7FE-E069-4C57-9F9F-909B7FE43E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72448" y="3651424"/>
            <a:ext cx="4172533" cy="232965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327214261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172C710-E0AE-4BB2-88CC-99E77C18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4C9529-8AA8-4D29-9375-C579768868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07" y="501519"/>
            <a:ext cx="10515600" cy="49202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8E86424-D329-4314-90E5-3475B98D2D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7206" y="1599947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64DB45FF-E618-4122-91A4-A6E4F2B7FC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23421" y="2378452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9D03616C-C870-402E-9CD2-D61A8C881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43586" y="2129182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1EFBBB7D-BA85-47E3-B62F-AA1F2F44FB5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4399" y="3528829"/>
            <a:ext cx="1209143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956FCC53-780F-4831-91B6-1F8A24502C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131018" y="3528829"/>
            <a:ext cx="1380681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5A939BCA-4047-481F-B0C2-85F9AFDDFAF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22436" y="4634331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EACD572-F95D-4ABE-9CC6-03D3CAF89E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59913" y="4459860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F21A51C9-DB80-45BF-8C5D-A0236927289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37403" y="4321788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AAF01185-D17F-4327-A264-7BA9443440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27206" y="5468790"/>
            <a:ext cx="1706965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0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0F026DA0-6868-4098-AA73-18F8CB2750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6546" y="5195673"/>
            <a:ext cx="1183179" cy="49202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 cap="all" spc="200" baseline="0"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6886378-0368-485F-8D6E-3C9CB4C63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447369" y="3774842"/>
            <a:ext cx="468364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8EB2C4E-9EF3-4CC7-9BDE-ED5598CCB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780689" y="2091972"/>
            <a:ext cx="4678" cy="337681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15">
            <a:extLst>
              <a:ext uri="{FF2B5EF4-FFF2-40B4-BE49-F238E27FC236}">
                <a16:creationId xmlns:a16="http://schemas.microsoft.com/office/drawing/2014/main" id="{95A4BAFB-A1C5-4E01-9E16-ED02AADB1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2" name="Slide Number Placeholder 16">
            <a:extLst>
              <a:ext uri="{FF2B5EF4-FFF2-40B4-BE49-F238E27FC236}">
                <a16:creationId xmlns:a16="http://schemas.microsoft.com/office/drawing/2014/main" id="{D2409207-E360-4301-9134-4DA109683D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3" name="Date Placeholder 14">
            <a:extLst>
              <a:ext uri="{FF2B5EF4-FFF2-40B4-BE49-F238E27FC236}">
                <a16:creationId xmlns:a16="http://schemas.microsoft.com/office/drawing/2014/main" id="{F78AA50C-2DC6-46C5-B2CE-FB29A305F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794545393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EDCC43F-6D79-4D9A-A842-74287B40D3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8255D77-6260-4F8F-86E3-D0AAF36FA4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4345" y="1158710"/>
            <a:ext cx="5611660" cy="677782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C91A828-665B-4FC2-950E-370DF47348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BE18AA7-27E7-4763-A428-079E43A450D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33290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ED488B3-3B38-4DE8-8789-E9C406DB652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53332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717E8AA-E5DC-43D1-BED9-1A8F554EB6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97008" y="3262556"/>
            <a:ext cx="1706965" cy="1048575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6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3A9D178-AD0E-4E87-97B3-88B79A533B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2028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F8B39EE-8EB7-4880-A9FE-9F98D23984F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1306" y="4704558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74686F1-FD3B-4529-9DBC-C6E34312C5C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34982" y="4704557"/>
            <a:ext cx="2431015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0A8B5FF2-6B96-4FE7-A6ED-0C89D74FA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B8BB57A8-7823-42A3-BA84-96690BFFD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902A41BF-FE61-48B9-A0B1-94AAB1538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858706782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phic 35">
            <a:extLst>
              <a:ext uri="{FF2B5EF4-FFF2-40B4-BE49-F238E27FC236}">
                <a16:creationId xmlns:a16="http://schemas.microsoft.com/office/drawing/2014/main" id="{41C2529C-151F-488B-A358-D60A3D552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337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E2EB21-CF4E-4578-820A-EACF488B1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975" y="1144939"/>
            <a:ext cx="5473874" cy="687833"/>
          </a:xfrm>
          <a:prstGeom prst="rect">
            <a:avLst/>
          </a:prstGeom>
        </p:spPr>
        <p:txBody>
          <a:bodyPr anchor="b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F450FCB-3FE4-489F-A4BA-4BF492C22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19730" y="1836492"/>
            <a:ext cx="5152539" cy="718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subtitle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B6054A1-FB6D-4599-BAA9-5A51A0FA8C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3991" y="2822318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054896-ABA6-49DF-9D5D-B2E6224DD44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866775" y="3333750"/>
            <a:ext cx="4352925" cy="26368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EF233E3C-C99A-4345-9504-B06740BBAB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3159" y="3186346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406787F7-1112-4CC9-8FD0-D3583902DE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983159" y="3699738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99FA8680-9A76-4984-9EF3-619FF82EF7D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83159" y="4213130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CB4D59B1-4953-4B1A-9812-770624E09F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83159" y="4726522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95F87D86-6041-4E3C-BB75-D69D0BE78A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83159" y="5239913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82" name="Text Placeholder 14">
            <a:extLst>
              <a:ext uri="{FF2B5EF4-FFF2-40B4-BE49-F238E27FC236}">
                <a16:creationId xmlns:a16="http://schemas.microsoft.com/office/drawing/2014/main" id="{634E901B-B6DE-434D-897D-F1CBD4C850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83158" y="5757105"/>
            <a:ext cx="578977" cy="366359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E9FFDEA-766B-48BC-B5E5-F06563BF4D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79875" y="2829932"/>
            <a:ext cx="3574251" cy="44876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1205833E-1296-4429-98BC-86ED5E75B7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6287" y="5930807"/>
            <a:ext cx="680833" cy="5534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4ADE2985-788D-4E06-BD6E-2DAB0780CCC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83623" y="5930807"/>
            <a:ext cx="717943" cy="5534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FAA1F6E3-EB96-4B94-BB57-05FD3C6316A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8590" y="5929991"/>
            <a:ext cx="688462" cy="5534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A59FA224-FF57-40F3-9DE2-A9E5663CA4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44388" y="5929991"/>
            <a:ext cx="680835" cy="5534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54D6B4E-0A06-4D7F-A784-E937A895E8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72728" y="5929991"/>
            <a:ext cx="717942" cy="5534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BAACD0B-92AC-4BB5-B2A1-E707BF046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93151" y="3356785"/>
            <a:ext cx="4296522" cy="2583500"/>
            <a:chOff x="6593151" y="3356785"/>
            <a:chExt cx="4296522" cy="2583500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5621DF36-2E24-4250-8EA9-A4F7384057A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3873977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19F31A0-FCE5-444A-9B67-BAD40A29F00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33567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2EB8C64-26D1-49F5-BA35-75904015FB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5940285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97ED0880-E9DE-43CA-BBF7-379FADCCAD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5417240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ECB90AC-2E9C-4DA6-9DE3-DC040D0710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4908361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D64C7F2-BB5D-48DC-9D4E-C23102C15F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593151" y="4393627"/>
              <a:ext cx="4296522" cy="0"/>
            </a:xfrm>
            <a:prstGeom prst="line">
              <a:avLst/>
            </a:prstGeom>
            <a:ln>
              <a:solidFill>
                <a:schemeClr val="accent3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A55D8F5-8A01-4257-9CE6-A1B977F30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56287" y="5431011"/>
            <a:ext cx="680833" cy="50136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F2C8F2-9655-45C9-AEF1-0F524E904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86167" y="4913817"/>
            <a:ext cx="680834" cy="101855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58165E-0BB4-4621-BC5C-EB2DDE22E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16048" y="4396625"/>
            <a:ext cx="680835" cy="1534931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4798AF-A852-4991-B42B-A74C23574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4388" y="3879433"/>
            <a:ext cx="680835" cy="205212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CA52D7-A558-4733-BD5C-28751C99A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75270" y="3362241"/>
            <a:ext cx="680836" cy="2569313"/>
          </a:xfrm>
          <a:prstGeom prst="rect">
            <a:avLst/>
          </a:prstGeom>
          <a:solidFill>
            <a:schemeClr val="accent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067B5EA1-9C03-415F-A792-0E81289DB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258AB827-653F-449B-8FE9-EC1E4F1C1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045230A5-30E4-4168-93C9-124C889B6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422514228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Yea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raphic 119">
            <a:extLst>
              <a:ext uri="{FF2B5EF4-FFF2-40B4-BE49-F238E27FC236}">
                <a16:creationId xmlns:a16="http://schemas.microsoft.com/office/drawing/2014/main" id="{0D59F18F-5BD3-4E80-A69E-6D92DA9B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79CFC79B-A403-4086-AB1A-E4F1F5AC3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2689356"/>
            <a:ext cx="8510121" cy="0"/>
            <a:chOff x="1504814" y="2488864"/>
            <a:chExt cx="8510121" cy="0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993C126-30E8-42C9-97ED-B7968CE61D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10C08B4-5A67-4383-9733-CF6DCA952D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736A6D3-72B8-4ADD-83D7-F905F1EB8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C048AE4-D798-4F1B-874C-F9044ECC86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24A7533-05E8-464C-81E3-83136E632A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714E820A-336F-43A8-AB0D-875A28FB90F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D557188-FB50-4CF1-85AD-28747D97DC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1AF23435-A9FF-4958-AAD2-BC57F3209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B538E04-AA2E-459F-8D6B-7272BF9117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79A5921-876C-47AA-BF02-FADD423D79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B30A0A8-B885-4ACC-A172-7A4408F0C0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3B7C7B2-16AE-4434-A8AD-0977BCB945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698" y="512299"/>
            <a:ext cx="10515600" cy="72738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1" name="Text Placeholder 14">
            <a:extLst>
              <a:ext uri="{FF2B5EF4-FFF2-40B4-BE49-F238E27FC236}">
                <a16:creationId xmlns:a16="http://schemas.microsoft.com/office/drawing/2014/main" id="{53B0593C-E961-4FCF-8FFD-E10C0FD17BBF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99242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2" name="Text Placeholder 14">
            <a:extLst>
              <a:ext uri="{FF2B5EF4-FFF2-40B4-BE49-F238E27FC236}">
                <a16:creationId xmlns:a16="http://schemas.microsoft.com/office/drawing/2014/main" id="{82A98F85-0B8A-4F76-813C-C9E7A0AD880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60668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3" name="Text Placeholder 14">
            <a:extLst>
              <a:ext uri="{FF2B5EF4-FFF2-40B4-BE49-F238E27FC236}">
                <a16:creationId xmlns:a16="http://schemas.microsoft.com/office/drawing/2014/main" id="{0E645547-1191-4919-804B-D1DC905F36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07743" y="1780403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3" name="Text Placeholder 14">
            <a:extLst>
              <a:ext uri="{FF2B5EF4-FFF2-40B4-BE49-F238E27FC236}">
                <a16:creationId xmlns:a16="http://schemas.microsoft.com/office/drawing/2014/main" id="{70437561-3145-4AA5-B5BF-FC2748828C0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05322" y="2436036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5924F20-2A98-40F8-8A1C-BF4BCDC2E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7540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DFA884F6-1E9E-4CB8-B4C3-3699E85DC2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6481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7C52539B-C569-4941-87E7-C3EFCFA1B4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423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9B18D372-BEFC-4475-B0A5-A798E6CFD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4364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19FE16DC-63F2-4A3D-A743-C8480AE391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3306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23422F26-58EB-43A7-A33C-2ADBC2320C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247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D9B50A50-093B-4DCA-929F-AF8AB169A4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189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A60753DF-99A3-4BAF-AA47-4AD0BEAEAED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0130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0" name="Text Placeholder 14">
            <a:extLst>
              <a:ext uri="{FF2B5EF4-FFF2-40B4-BE49-F238E27FC236}">
                <a16:creationId xmlns:a16="http://schemas.microsoft.com/office/drawing/2014/main" id="{470DC77E-070B-46BC-B95C-A323D9EEC9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9072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E7D1C36D-258C-4B31-95BB-6C0127AEE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80137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214A7064-793B-4F30-9A33-42069EF604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69552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5868F5A5-3ED0-4C78-A557-F4B94B123D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58963" y="2774313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4" name="Text Placeholder 14">
            <a:extLst>
              <a:ext uri="{FF2B5EF4-FFF2-40B4-BE49-F238E27FC236}">
                <a16:creationId xmlns:a16="http://schemas.microsoft.com/office/drawing/2014/main" id="{A727AB6E-B8DB-4DE5-BF92-3EDCA58B0C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9242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5" name="Text Placeholder 14">
            <a:extLst>
              <a:ext uri="{FF2B5EF4-FFF2-40B4-BE49-F238E27FC236}">
                <a16:creationId xmlns:a16="http://schemas.microsoft.com/office/drawing/2014/main" id="{9E6A60C5-3054-4500-AE04-5766330FED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39498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6" name="Text Placeholder 14">
            <a:extLst>
              <a:ext uri="{FF2B5EF4-FFF2-40B4-BE49-F238E27FC236}">
                <a16:creationId xmlns:a16="http://schemas.microsoft.com/office/drawing/2014/main" id="{3984C0A5-C9AE-4249-8578-A0909B41B4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886573" y="3563114"/>
            <a:ext cx="1440088" cy="58624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4" name="Text Placeholder 14">
            <a:extLst>
              <a:ext uri="{FF2B5EF4-FFF2-40B4-BE49-F238E27FC236}">
                <a16:creationId xmlns:a16="http://schemas.microsoft.com/office/drawing/2014/main" id="{4C9A8467-48EB-4C64-8A54-0526649B91A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5322" y="4134112"/>
            <a:ext cx="11942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11C267AB-B4C6-4059-B2A8-DCF715B29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7540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3BF85ABF-DD16-49D4-9DD2-C35A92EAFE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481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8" name="Text Placeholder 14">
            <a:extLst>
              <a:ext uri="{FF2B5EF4-FFF2-40B4-BE49-F238E27FC236}">
                <a16:creationId xmlns:a16="http://schemas.microsoft.com/office/drawing/2014/main" id="{997C6187-BB2F-413C-AC7B-BBAA249AFD0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5423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9" name="Text Placeholder 14">
            <a:extLst>
              <a:ext uri="{FF2B5EF4-FFF2-40B4-BE49-F238E27FC236}">
                <a16:creationId xmlns:a16="http://schemas.microsoft.com/office/drawing/2014/main" id="{96C1DC7A-93B1-4894-AD2D-AC636AC3DA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4364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0" name="Text Placeholder 14">
            <a:extLst>
              <a:ext uri="{FF2B5EF4-FFF2-40B4-BE49-F238E27FC236}">
                <a16:creationId xmlns:a16="http://schemas.microsoft.com/office/drawing/2014/main" id="{872C35DC-A640-4C27-A87F-380E7440F3F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3306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1" name="Text Placeholder 14">
            <a:extLst>
              <a:ext uri="{FF2B5EF4-FFF2-40B4-BE49-F238E27FC236}">
                <a16:creationId xmlns:a16="http://schemas.microsoft.com/office/drawing/2014/main" id="{02969206-EA35-4C29-B0EB-3FF5636A8AB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2247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2" name="Text Placeholder 14">
            <a:extLst>
              <a:ext uri="{FF2B5EF4-FFF2-40B4-BE49-F238E27FC236}">
                <a16:creationId xmlns:a16="http://schemas.microsoft.com/office/drawing/2014/main" id="{79B642F3-327B-4AF1-85D8-5BE8BA286A1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1189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0D45BD78-6B19-4D6A-A164-2017ABC7836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0130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494676D6-C880-49A1-B83E-2D632934D66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072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0C07048D-5DEB-4348-8A16-DB77BE4909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80137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DCED3D6A-EF8C-4F42-B23B-30ED2C33EAB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569552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E966B469-8508-4732-8A0A-58429BD0E7B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58963" y="4476140"/>
            <a:ext cx="495300" cy="90449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7A40874-7B89-4A5D-9562-21D6994C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10137" y="4391183"/>
            <a:ext cx="8510121" cy="0"/>
            <a:chOff x="1504814" y="2488864"/>
            <a:chExt cx="8510121" cy="0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2860379-5BA3-4D4F-BAC0-C7783F7552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DF221EBE-F43A-48CE-8E3D-D0777E2424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C70DFAA8-4E1B-45F7-B640-2C00AAC65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7A42DA-2625-4CA8-AEC6-2FBCF01A92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89B3F7FF-9011-4E3D-9DA2-C144F9B7A5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0EEA406-B4BE-4A22-9879-A86700556B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F5F5190B-A9FA-4925-81A3-8AF19F7093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93F58E8B-B6D9-46C2-95B1-755AD7B028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46BED819-4195-456A-8507-0CC09BDCFE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23541D3E-8275-4522-81E7-C83B829D83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CD34DF1-D500-4560-A303-92050A8112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47D7FFC8-D319-4F8D-9F95-39BB21C0E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8DDD48EC-9DE8-4C43-881A-2597A1DDE2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650B4D37-2FE8-4F27-8951-CF9D947DB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691548132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0ADA1982-C216-4747-ACCC-39BC3F50B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D2AA7-E8A5-43C8-A284-AB4951189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949" y="527542"/>
            <a:ext cx="6922876" cy="687834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681FF-F6BE-41D5-AE6C-B4110384B0F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3738" y="1128713"/>
            <a:ext cx="7654925" cy="50688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A60E8AF0-85D7-4035-8301-57B3B4977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481785BD-DC42-4BBE-8C62-BCE6F0EA4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E7886D57-8CCD-43A4-AA49-E96D2EE3E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036791039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F8B9974-85ED-46AA-8617-AC54C84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6F28C4-DD1C-4E63-87E8-D76D85414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858" y="2377440"/>
            <a:ext cx="1939480" cy="2115505"/>
          </a:xfrm>
          <a:prstGeom prst="rect">
            <a:avLst/>
          </a:prstGeom>
        </p:spPr>
        <p:txBody>
          <a:bodyPr anchor="ctr"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987B23C-61B9-4A48-AD36-5E284812C44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088220" y="2599422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CBD4661-3D71-432B-9308-D2D085BDDDC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90425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89712B5-4C74-4247-B444-43F116D582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291629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33EE5A9D-21AC-4735-98D7-42551FA2C58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387443" y="2599420"/>
            <a:ext cx="1502806" cy="1502805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DBA775-4308-4BDB-B966-8167F3D04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75041" y="2486242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BDDB0B0-BDCD-459F-AF20-19E1A721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77246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A8E9D1-9673-42D1-A573-05CDC9EF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78450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F851C1-89A7-44A6-8617-10C435FCD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4264" y="2486240"/>
            <a:ext cx="1729165" cy="1729165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11C9BE46-D000-4DE5-8AD9-6BFAD927A0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773EC03-0830-4EAE-A7B0-38902833D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2E4889E-0745-4713-90D8-432A681AFCE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BFD869E7-29DA-4FEB-AB84-1C1FC3ABAE3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9E68119B-CDCA-4341-8772-2C5BF80B4E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4435751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303A31BF-223A-44A5-84FD-7281FF2E4C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666E1F4A-0D75-4B8E-A181-DBEB50FB1D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4435583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5EAE80D5-B799-4807-8F81-22C4218233D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4661551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9" name="Footer Placeholder 15">
            <a:extLst>
              <a:ext uri="{FF2B5EF4-FFF2-40B4-BE49-F238E27FC236}">
                <a16:creationId xmlns:a16="http://schemas.microsoft.com/office/drawing/2014/main" id="{6F4437FE-F08F-4311-B53A-88E2B729B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40" name="Slide Number Placeholder 16">
            <a:extLst>
              <a:ext uri="{FF2B5EF4-FFF2-40B4-BE49-F238E27FC236}">
                <a16:creationId xmlns:a16="http://schemas.microsoft.com/office/drawing/2014/main" id="{D0901035-50AC-4DE0-9A34-AAA61EC10E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1" name="Date Placeholder 14">
            <a:extLst>
              <a:ext uri="{FF2B5EF4-FFF2-40B4-BE49-F238E27FC236}">
                <a16:creationId xmlns:a16="http://schemas.microsoft.com/office/drawing/2014/main" id="{5FDD3145-ADE2-4744-AF2E-9C8074C858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4191445060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A79A51B-CC7A-4B36-B457-AF323638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20522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19BE9-6149-434A-B185-EE7434112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216" y="2375820"/>
            <a:ext cx="1939480" cy="211226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ts val="1000"/>
              </a:spcBef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18B0121B-CD0E-495B-9B36-4E88EA4A978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136339" y="1326925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81" name="Picture Placeholder 9">
            <a:extLst>
              <a:ext uri="{FF2B5EF4-FFF2-40B4-BE49-F238E27FC236}">
                <a16:creationId xmlns:a16="http://schemas.microsoft.com/office/drawing/2014/main" id="{4508E76D-2071-4546-8DF2-405B38E2E271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209991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85" name="Picture Placeholder 9">
            <a:extLst>
              <a:ext uri="{FF2B5EF4-FFF2-40B4-BE49-F238E27FC236}">
                <a16:creationId xmlns:a16="http://schemas.microsoft.com/office/drawing/2014/main" id="{D319C8D5-E3A6-45C8-8A64-1C1B70C90D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305041" y="133575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87" name="Picture Placeholder 9">
            <a:extLst>
              <a:ext uri="{FF2B5EF4-FFF2-40B4-BE49-F238E27FC236}">
                <a16:creationId xmlns:a16="http://schemas.microsoft.com/office/drawing/2014/main" id="{01486F31-E79E-4E60-8749-B8036B3F096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84248" y="1326192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139AA92-1781-41FF-9168-9F70B1CD9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6" y="1222122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5FE36F90-735E-43D7-854A-0347B80505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96727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2D0125FE-7543-4B0C-8C50-D4F2949EE8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96865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839FFFF4-4A0D-40BD-B34D-CD03D03FBE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98932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2697A53A-8491-4753-901E-02236DC0D5C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9070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A51D26D1-89AE-43E7-8F1B-E28B18019F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00136" y="2972538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191059F-A4F0-4F1C-8237-308B7AD3F97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00274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CFCD3D62-2515-40AC-A8A1-F7786244B36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5950" y="2972370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8" name="Text Placeholder 14">
            <a:extLst>
              <a:ext uri="{FF2B5EF4-FFF2-40B4-BE49-F238E27FC236}">
                <a16:creationId xmlns:a16="http://schemas.microsoft.com/office/drawing/2014/main" id="{96332DF1-A140-4DDE-9D59-EEF6D503A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96088" y="3198338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97" name="Picture Placeholder 9">
            <a:extLst>
              <a:ext uri="{FF2B5EF4-FFF2-40B4-BE49-F238E27FC236}">
                <a16:creationId xmlns:a16="http://schemas.microsoft.com/office/drawing/2014/main" id="{74EEDA10-EB71-4CAE-80C3-9C8B46E6DF0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3136338" y="3967833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99" name="Picture Placeholder 9">
            <a:extLst>
              <a:ext uri="{FF2B5EF4-FFF2-40B4-BE49-F238E27FC236}">
                <a16:creationId xmlns:a16="http://schemas.microsoft.com/office/drawing/2014/main" id="{B9B031BF-4314-4A3C-B53C-3958CC4E622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5209990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1" name="Picture Placeholder 9">
            <a:extLst>
              <a:ext uri="{FF2B5EF4-FFF2-40B4-BE49-F238E27FC236}">
                <a16:creationId xmlns:a16="http://schemas.microsoft.com/office/drawing/2014/main" id="{BC693B9A-3B30-4605-8EB8-2F155D0A4D7C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305040" y="397666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03" name="Picture Placeholder 9">
            <a:extLst>
              <a:ext uri="{FF2B5EF4-FFF2-40B4-BE49-F238E27FC236}">
                <a16:creationId xmlns:a16="http://schemas.microsoft.com/office/drawing/2014/main" id="{B4CC215D-FD31-4423-900D-14FF4F457AFA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84247" y="3967100"/>
            <a:ext cx="1391577" cy="1391576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3" name="Text Placeholder 14">
            <a:extLst>
              <a:ext uri="{FF2B5EF4-FFF2-40B4-BE49-F238E27FC236}">
                <a16:creationId xmlns:a16="http://schemas.microsoft.com/office/drawing/2014/main" id="{D4954E76-6CE5-4657-B73B-9875EBBEE0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6727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4" name="Text Placeholder 14">
            <a:extLst>
              <a:ext uri="{FF2B5EF4-FFF2-40B4-BE49-F238E27FC236}">
                <a16:creationId xmlns:a16="http://schemas.microsoft.com/office/drawing/2014/main" id="{E361B92F-F111-450A-A880-C3450379230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896865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5" name="Text Placeholder 14">
            <a:extLst>
              <a:ext uri="{FF2B5EF4-FFF2-40B4-BE49-F238E27FC236}">
                <a16:creationId xmlns:a16="http://schemas.microsoft.com/office/drawing/2014/main" id="{375C0FEC-10E7-43EA-953F-8CB9B43D05D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98932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6" name="Text Placeholder 14">
            <a:extLst>
              <a:ext uri="{FF2B5EF4-FFF2-40B4-BE49-F238E27FC236}">
                <a16:creationId xmlns:a16="http://schemas.microsoft.com/office/drawing/2014/main" id="{84B1D0A0-DE01-44D1-9B3D-C05DBE9FF7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99070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7" name="Text Placeholder 14">
            <a:extLst>
              <a:ext uri="{FF2B5EF4-FFF2-40B4-BE49-F238E27FC236}">
                <a16:creationId xmlns:a16="http://schemas.microsoft.com/office/drawing/2014/main" id="{DB6914BB-9516-4473-A02F-1A325FA7EF4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00136" y="5587475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8" name="Text Placeholder 14">
            <a:extLst>
              <a:ext uri="{FF2B5EF4-FFF2-40B4-BE49-F238E27FC236}">
                <a16:creationId xmlns:a16="http://schemas.microsoft.com/office/drawing/2014/main" id="{FEE30418-F1D4-4D16-A984-FAA6CA0C74B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00274" y="5813275"/>
            <a:ext cx="1885516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9" name="Text Placeholder 14">
            <a:extLst>
              <a:ext uri="{FF2B5EF4-FFF2-40B4-BE49-F238E27FC236}">
                <a16:creationId xmlns:a16="http://schemas.microsoft.com/office/drawing/2014/main" id="{6D336D9D-1BA1-44AE-96D0-3ABDA2E02F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095950" y="5587307"/>
            <a:ext cx="2085792" cy="274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cap="all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80" name="Text Placeholder 14">
            <a:extLst>
              <a:ext uri="{FF2B5EF4-FFF2-40B4-BE49-F238E27FC236}">
                <a16:creationId xmlns:a16="http://schemas.microsoft.com/office/drawing/2014/main" id="{6CFC9B87-2AEB-414D-90C4-B7F8F4AA90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92018" y="5813275"/>
            <a:ext cx="1885515" cy="36512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0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DC42105-8FBF-4317-8822-399B1F79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8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44C80F9-E615-4699-A719-131E62011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8" y="123094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91882A0-07C5-40D6-9520-02882775B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5" y="1221389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242E90BB-F1EA-466F-939C-623189DF3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1535" y="3863030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CBBFD36F-B307-4513-ABAD-4A02FF73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105187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2E69D0B1-6D57-4A70-9C3C-F3A072AAA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00237" y="387185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95C6593C-7D72-47FB-AACE-F8848EAFA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9444" y="3862297"/>
            <a:ext cx="1601183" cy="1601183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ooter Placeholder 15">
            <a:extLst>
              <a:ext uri="{FF2B5EF4-FFF2-40B4-BE49-F238E27FC236}">
                <a16:creationId xmlns:a16="http://schemas.microsoft.com/office/drawing/2014/main" id="{75E80FB1-82CC-4144-A899-130449B1A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06" name="Slide Number Placeholder 16">
            <a:extLst>
              <a:ext uri="{FF2B5EF4-FFF2-40B4-BE49-F238E27FC236}">
                <a16:creationId xmlns:a16="http://schemas.microsoft.com/office/drawing/2014/main" id="{10233900-5A86-4114-B6F5-3A0EA053C0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7" name="Date Placeholder 14">
            <a:extLst>
              <a:ext uri="{FF2B5EF4-FFF2-40B4-BE49-F238E27FC236}">
                <a16:creationId xmlns:a16="http://schemas.microsoft.com/office/drawing/2014/main" id="{FD1BC0B7-CAA7-4673-9A20-4EFEDC54FC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802333391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17DE9787-F8D7-4BBC-B3C0-144EEF473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F666A-7AF7-4FC6-99DD-E06ED83C2E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1507" y="412356"/>
            <a:ext cx="5561556" cy="56767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F2A51B67-A536-47ED-9C35-D2A4CF0434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0273" y="2216292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cap="all" spc="4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22B9C39F-D011-4AC3-A4D5-F61A1CB36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13801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ACDF114-02BD-4A37-9BE7-AA8094B7CD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329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E3852728-C736-414F-BEC0-31AB3A704D1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80856" y="2216293"/>
            <a:ext cx="1611892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cap="all" spc="4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B731840-A0DA-423D-9AD1-D542C17BA9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026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E47A2D3-1E75-488B-A7B8-CB951C8CF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5026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D6ADA9B-155A-4D54-8FCB-993ADEDA79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28554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6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F3CF6C8-7D4D-4E50-B616-0431BD4830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28554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CDF49FC-54E3-44AE-A97C-193A25AD6C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12082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742DE5D9-5D04-4F7F-9F34-7048181858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12082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F0B8140-B940-4531-9562-8D79015D9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95609" y="3927568"/>
            <a:ext cx="2382386" cy="61370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cap="none" spc="200" baseline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849CC034-065E-48F0-985D-B80C1520023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5609" y="4519311"/>
            <a:ext cx="2382386" cy="85793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2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8035ED58-36EB-4147-BCAF-919ADD4DD5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7D46932B-0FD6-4226-B251-4B8154612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56763F7F-D8C0-4AC6-96D0-C445984C5C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73828153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65AAE033-7EA4-4A87-A126-29FE42764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A5F6FE17-A48F-4A3E-8719-1DE83CD6B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2048" y="1199853"/>
            <a:ext cx="3929901" cy="3929901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F73882-4B79-419D-89EE-4B7CED18D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1623" y="2210810"/>
            <a:ext cx="4579970" cy="53803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F50E1F4-245D-4104-AFDB-25D35D7C5C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4661" y="2747550"/>
            <a:ext cx="5309918" cy="28720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3A2FF74-415E-49BB-B2ED-E04C7B50BD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63453" y="1433033"/>
            <a:ext cx="3527091" cy="3463540"/>
          </a:xfrm>
          <a:prstGeom prst="ellipse">
            <a:avLst/>
          </a:prstGeom>
        </p:spPr>
        <p:txBody>
          <a:bodyPr/>
          <a:lstStyle>
            <a:lvl1pPr marL="0" indent="0" algn="ctr">
              <a:buFont typeface="+mj-lt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1847553A-14C8-45EB-88C7-05CE63B7E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E7FABA93-7D08-4CFE-B3A8-D44B1A0F3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FBD26C03-0B97-464A-A39C-A1F339DBA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260922238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03BA4599-9856-44E7-A2B6-2354614AF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7B14DA-64F0-4FA7-9A51-F4DB18154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79441" y="1259911"/>
            <a:ext cx="5124189" cy="492302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C4C8188-3DF6-4730-A43A-B789F03449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9441" y="1752212"/>
            <a:ext cx="4856479" cy="24133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Footer Placeholder 15">
            <a:extLst>
              <a:ext uri="{FF2B5EF4-FFF2-40B4-BE49-F238E27FC236}">
                <a16:creationId xmlns:a16="http://schemas.microsoft.com/office/drawing/2014/main" id="{E06D1BDE-6908-49BA-9900-53DFFF4B1E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4" name="Slide Number Placeholder 16">
            <a:extLst>
              <a:ext uri="{FF2B5EF4-FFF2-40B4-BE49-F238E27FC236}">
                <a16:creationId xmlns:a16="http://schemas.microsoft.com/office/drawing/2014/main" id="{1C3470F5-DE33-49A4-AE82-D8EA10A4FC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3DCFC99-67D1-468A-8498-B3C1C90B4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834407786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E551AED-617A-4A51-AA8F-586F3703B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DB23A-E569-444D-8607-FD404EECF3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850" y="563671"/>
            <a:ext cx="4989629" cy="2387771"/>
          </a:xfrm>
          <a:prstGeom prst="rect">
            <a:avLst/>
          </a:prstGeom>
        </p:spPr>
        <p:txBody>
          <a:bodyPr anchor="b"/>
          <a:lstStyle>
            <a:lvl1pPr algn="ctr"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2B0D3D1-FC7B-43D5-B514-082D63A90E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6852" y="3531676"/>
            <a:ext cx="4989628" cy="17565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80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Footer Placeholder 15">
            <a:extLst>
              <a:ext uri="{FF2B5EF4-FFF2-40B4-BE49-F238E27FC236}">
                <a16:creationId xmlns:a16="http://schemas.microsoft.com/office/drawing/2014/main" id="{CC2E4653-FDDE-4AC5-A23D-4269479AD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3" name="Slide Number Placeholder 16">
            <a:extLst>
              <a:ext uri="{FF2B5EF4-FFF2-40B4-BE49-F238E27FC236}">
                <a16:creationId xmlns:a16="http://schemas.microsoft.com/office/drawing/2014/main" id="{C3F5CE00-2FB1-4930-8D2C-DB4DFDB2FD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4" name="Date Placeholder 14">
            <a:extLst>
              <a:ext uri="{FF2B5EF4-FFF2-40B4-BE49-F238E27FC236}">
                <a16:creationId xmlns:a16="http://schemas.microsoft.com/office/drawing/2014/main" id="{2CEBC169-C2E2-4153-8A08-6B982C0D5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798880244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C80EFA4-265B-48D2-AE72-8585EEED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C648289-A550-4F4F-96C8-3D82FCE942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7069" y="695093"/>
            <a:ext cx="4919354" cy="667498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3EEFC4F-DE64-450E-9DD5-65D08E123C2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9594" y="1873815"/>
            <a:ext cx="2556579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8C58F5B-7BA2-42E8-B66A-4561678ADD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9595" y="2178444"/>
            <a:ext cx="2556579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6743AAE-DD8A-4954-B033-100DF6D9755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38997" y="1873815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7B5D3C5-66A2-486B-9B1D-A7075D150C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38997" y="2178444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D063EDB-47FD-44F8-9344-12CBC2AE0B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9595" y="4071261"/>
            <a:ext cx="2556577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86DE3-CDE9-4337-A49D-C1031595E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9596" y="4383943"/>
            <a:ext cx="2556577" cy="132823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64F0745D-06FC-4840-B9DF-3176DEDA6F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38997" y="4071261"/>
            <a:ext cx="2556578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F29A1EC1-1F01-46ED-BF67-15FE9E1206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38997" y="4375890"/>
            <a:ext cx="2556578" cy="129108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Footer Placeholder 15">
            <a:extLst>
              <a:ext uri="{FF2B5EF4-FFF2-40B4-BE49-F238E27FC236}">
                <a16:creationId xmlns:a16="http://schemas.microsoft.com/office/drawing/2014/main" id="{B2A74AF7-DFFE-4795-8CF0-8C90F6C3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42" name="Slide Number Placeholder 16">
            <a:extLst>
              <a:ext uri="{FF2B5EF4-FFF2-40B4-BE49-F238E27FC236}">
                <a16:creationId xmlns:a16="http://schemas.microsoft.com/office/drawing/2014/main" id="{13F4D90B-645E-4CFF-8AA0-91C269845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43" name="Date Placeholder 14">
            <a:extLst>
              <a:ext uri="{FF2B5EF4-FFF2-40B4-BE49-F238E27FC236}">
                <a16:creationId xmlns:a16="http://schemas.microsoft.com/office/drawing/2014/main" id="{21EA3114-5B31-47ED-9AB6-EE59E58037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074144488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6D81B66-9FC1-4E48-808B-98B1726D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47F51C0-908A-420C-B5BC-5685D0E95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9716" y="1823625"/>
            <a:ext cx="4719884" cy="580030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4F835D01-B0D4-49D8-B947-C2062305C5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005" y="4230943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0B4ACDBA-7606-44B8-B1E1-C4750F895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005" y="4546458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D24600D7-8A94-406B-9274-351140BE27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02" y="4234631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5FE6844F-9BC3-4E56-82B1-0B53BE292B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7503" y="4550146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105C7AE2-E0F2-4EA9-B804-774B125FB0D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4B70930A-D98B-43B3-BC32-B48D9D7F06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500DE4BC-2A21-4C62-8F5C-AFE1D0AEDF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6967" y="4218499"/>
            <a:ext cx="2640803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0EEFD44C-4B64-4246-BC04-76812ED5E0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46967" y="4534014"/>
            <a:ext cx="2640803" cy="161641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AB492A3E-766F-42FE-A5F7-88807B595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784AE79C-95F2-4A84-B62A-95B076FB02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1C2E5CE3-E252-4255-BF5E-8B4F1F3A16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5E5C588-A831-4EB3-BFDF-78002F7D550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408479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6" name="Picture Placeholder 13">
            <a:extLst>
              <a:ext uri="{FF2B5EF4-FFF2-40B4-BE49-F238E27FC236}">
                <a16:creationId xmlns:a16="http://schemas.microsoft.com/office/drawing/2014/main" id="{AD31BE3F-B09E-4BCC-947F-3D4DB153E35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266976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0BF7BBBD-C42C-408E-8F10-7B1BF3C53EF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972085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74FF5159-7129-4F52-B5B7-13F2D04EAD3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109232" y="3330145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10452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4076C2D-3CFB-4EFB-8012-9F6E65333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D3A9EE-57EE-476A-A657-3A40198189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6218" y="690802"/>
            <a:ext cx="4936277" cy="575890"/>
          </a:xfrm>
          <a:prstGeom prst="rect">
            <a:avLst/>
          </a:prstGeom>
        </p:spPr>
        <p:txBody>
          <a:bodyPr/>
          <a:lstStyle>
            <a:lvl1pPr algn="l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A0CB777-EF14-4BA6-A19D-697B165B1D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9006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0053894D-FD48-4BB5-84D8-2EE54EC8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006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32A7FBEC-71F7-4A1F-82A1-C7FBFE05185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3979" y="256867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00EDBC93-E454-47AD-B9C9-E7CCE8DE6B5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3979" y="286198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E792D94E-72D4-43F1-8063-14A3F6270A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0069" y="5044309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C18EBA8F-5A95-4501-A602-A9889F0CE3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0069" y="5337618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7" name="Text Placeholder 14">
            <a:extLst>
              <a:ext uri="{FF2B5EF4-FFF2-40B4-BE49-F238E27FC236}">
                <a16:creationId xmlns:a16="http://schemas.microsoft.com/office/drawing/2014/main" id="{AF03D6DF-70BB-4EC0-B7BF-94BB780FDF0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13980" y="5047681"/>
            <a:ext cx="3008631" cy="3481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A21FAF3A-556C-4A61-B1C4-E6FB98BE40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3980" y="5340990"/>
            <a:ext cx="3008630" cy="63668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Footer Placeholder 15">
            <a:extLst>
              <a:ext uri="{FF2B5EF4-FFF2-40B4-BE49-F238E27FC236}">
                <a16:creationId xmlns:a16="http://schemas.microsoft.com/office/drawing/2014/main" id="{54442D89-5EE7-4BC5-A35D-B0F93DD3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3" name="Slide Number Placeholder 16">
            <a:extLst>
              <a:ext uri="{FF2B5EF4-FFF2-40B4-BE49-F238E27FC236}">
                <a16:creationId xmlns:a16="http://schemas.microsoft.com/office/drawing/2014/main" id="{DC13E404-DE29-4300-A8D5-25F34585A4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4" name="Date Placeholder 14">
            <a:extLst>
              <a:ext uri="{FF2B5EF4-FFF2-40B4-BE49-F238E27FC236}">
                <a16:creationId xmlns:a16="http://schemas.microsoft.com/office/drawing/2014/main" id="{1EAC24B5-8E72-46CA-9A6A-4A6D6EA2C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1F11D19-3D38-460E-A8AF-F6A30642EC0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9006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F915DDB2-3A13-4240-8ECB-677499946C1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913979" y="181885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E9059CA0-144F-4780-BA0D-005B827AAEC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190069" y="4281832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B770164C-988C-4217-B0E9-7D0DC17C8BC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08115" y="4294030"/>
            <a:ext cx="603504" cy="60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24145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D540A63-9BB9-478A-BE65-7A901018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7FB1D5-16C4-4AAC-9E31-560F596F8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2555" y="1823626"/>
            <a:ext cx="4569572" cy="580029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C269BEF2-E65B-4046-B8D1-1E5DC6D582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6595" y="2807310"/>
            <a:ext cx="5824073" cy="194014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200000"/>
              </a:lnSpc>
              <a:spcBef>
                <a:spcPts val="0"/>
              </a:spcBef>
              <a:buNone/>
              <a:defRPr sz="1800" cap="none" spc="2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8" name="Footer Placeholder 15">
            <a:extLst>
              <a:ext uri="{FF2B5EF4-FFF2-40B4-BE49-F238E27FC236}">
                <a16:creationId xmlns:a16="http://schemas.microsoft.com/office/drawing/2014/main" id="{D89CE923-C669-4E0E-8161-BB328133EE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9" name="Slide Number Placeholder 16">
            <a:extLst>
              <a:ext uri="{FF2B5EF4-FFF2-40B4-BE49-F238E27FC236}">
                <a16:creationId xmlns:a16="http://schemas.microsoft.com/office/drawing/2014/main" id="{C820EE41-4997-4CD3-B951-56ECA8842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0" name="Date Placeholder 14">
            <a:extLst>
              <a:ext uri="{FF2B5EF4-FFF2-40B4-BE49-F238E27FC236}">
                <a16:creationId xmlns:a16="http://schemas.microsoft.com/office/drawing/2014/main" id="{A2A3BC0C-B522-4DA2-BBC0-AC180D8B2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319137910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F31BC2D-187A-4ED3-8D67-C55187E532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7F2F5-8E72-425B-A8C2-2B3262F73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5440" y="2741026"/>
            <a:ext cx="5002478" cy="2357066"/>
          </a:xfrm>
          <a:prstGeom prst="rect">
            <a:avLst/>
          </a:prstGeom>
        </p:spPr>
        <p:txBody>
          <a:bodyPr/>
          <a:lstStyle>
            <a:lvl1pPr algn="ctr">
              <a:defRPr sz="4800" cap="all" spc="400" baseline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5054727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490FC0B-50EB-42D6-A2A5-E02EE642E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04AFCE56-D794-4638-A3EC-63DCFB4B6F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511" y="760406"/>
            <a:ext cx="5424988" cy="579245"/>
          </a:xfrm>
          <a:prstGeom prst="rect">
            <a:avLst/>
          </a:prstGeom>
        </p:spPr>
        <p:txBody>
          <a:bodyPr/>
          <a:lstStyle>
            <a:lvl1pPr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18D6597-136D-4434-B628-D387BBEEC3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5511" y="3417877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0691DF94-6587-4325-9C04-970034F1A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5511" y="3766050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3CE4E75-7868-44AD-9AF2-753E07BE78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4520" y="3400925"/>
            <a:ext cx="280628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A9FE9C2-0801-4D41-A54B-E00BC7AB7C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4520" y="3749098"/>
            <a:ext cx="280628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632FBCC2-2CDB-448A-AA61-8D9949522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3529" y="3400925"/>
            <a:ext cx="2692240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cap="none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6A4D9D-1690-4C0A-9F62-1FE93C0145F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63529" y="3749098"/>
            <a:ext cx="2692240" cy="1148945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48863DDD-C3CC-439D-B738-34F6E8960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A4788388-29C8-4E9F-BF82-A1648088A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5E6E1CB5-0E5F-4B44-8044-4010565FC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2385285123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E96CB8F-A88F-40C3-A65B-8C33A16A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086E70-8E77-436D-93CE-4BCD3EC94B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799" y="1380501"/>
            <a:ext cx="5097428" cy="991689"/>
          </a:xfrm>
          <a:prstGeom prst="rect">
            <a:avLst/>
          </a:prstGeom>
        </p:spPr>
        <p:txBody>
          <a:bodyPr/>
          <a:lstStyle>
            <a:lvl1pPr algn="ctr">
              <a:defRPr sz="2800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95B0D27-123C-4F09-AEDC-7874964B77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2337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3772143-8573-4FED-977E-651FC59C16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2336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4FD80858-A8CA-496F-8CC0-5ACDBE6511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87933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2B840B1F-9319-4653-84C5-FF1FDC5E9D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87931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882E4D8-D2AA-4EA0-BBCE-50334E8D16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83530" y="3400981"/>
            <a:ext cx="2693128" cy="99168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5400" kern="0" cap="all" spc="4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97EFBCD4-F812-493F-895A-3449020A065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83528" y="4670980"/>
            <a:ext cx="2693129" cy="11516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None/>
              <a:defRPr sz="140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Add text here</a:t>
            </a:r>
          </a:p>
        </p:txBody>
      </p:sp>
      <p:sp>
        <p:nvSpPr>
          <p:cNvPr id="20" name="Footer Placeholder 15">
            <a:extLst>
              <a:ext uri="{FF2B5EF4-FFF2-40B4-BE49-F238E27FC236}">
                <a16:creationId xmlns:a16="http://schemas.microsoft.com/office/drawing/2014/main" id="{698D43C2-06AB-4549-BCD0-CBDCA0653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21" name="Slide Number Placeholder 16">
            <a:extLst>
              <a:ext uri="{FF2B5EF4-FFF2-40B4-BE49-F238E27FC236}">
                <a16:creationId xmlns:a16="http://schemas.microsoft.com/office/drawing/2014/main" id="{7B2AB1D3-DFF0-43A8-BDE0-52FB314E03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2" name="Date Placeholder 14">
            <a:extLst>
              <a:ext uri="{FF2B5EF4-FFF2-40B4-BE49-F238E27FC236}">
                <a16:creationId xmlns:a16="http://schemas.microsoft.com/office/drawing/2014/main" id="{28A81ABF-135E-483F-9992-6F79C2F559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3078761954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5">
            <a:extLst>
              <a:ext uri="{FF2B5EF4-FFF2-40B4-BE49-F238E27FC236}">
                <a16:creationId xmlns:a16="http://schemas.microsoft.com/office/drawing/2014/main" id="{710F293A-37AC-4A72-A56D-2A65F8EA2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  <a:prstGeom prst="rect">
            <a:avLst/>
          </a:prstGeom>
        </p:spPr>
        <p:txBody>
          <a:bodyPr anchor="ctr"/>
          <a:lstStyle>
            <a:lvl1pPr algn="r">
              <a:defRPr sz="900" cap="all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FISICA II-FICA-UNSL</a:t>
            </a:r>
          </a:p>
        </p:txBody>
      </p:sp>
      <p:sp>
        <p:nvSpPr>
          <p:cNvPr id="14" name="Slide Number Placeholder 16">
            <a:extLst>
              <a:ext uri="{FF2B5EF4-FFF2-40B4-BE49-F238E27FC236}">
                <a16:creationId xmlns:a16="http://schemas.microsoft.com/office/drawing/2014/main" id="{EE0BB053-ED5B-47E1-ABB2-815094654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9019" y="3164804"/>
            <a:ext cx="545911" cy="580029"/>
          </a:xfrm>
          <a:prstGeom prst="rect">
            <a:avLst/>
          </a:prstGeom>
        </p:spPr>
        <p:txBody>
          <a:bodyPr anchor="ctr"/>
          <a:lstStyle>
            <a:lvl1pPr algn="r">
              <a:defRPr sz="1600">
                <a:solidFill>
                  <a:schemeClr val="accent6"/>
                </a:solidFill>
                <a:latin typeface="+mn-lt"/>
              </a:defRPr>
            </a:lvl1pPr>
          </a:lstStyle>
          <a:p>
            <a:pPr>
              <a:defRPr/>
            </a:pPr>
            <a:fld id="{8D1FC6F8-0BCD-47E9-9C64-690771D9C143}" type="slidenum">
              <a:rPr lang="en-US" smtClean="0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790B7F12-A295-4495-AE4A-7640863C8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95991" y="5074920"/>
            <a:ext cx="2647667" cy="365125"/>
          </a:xfrm>
          <a:prstGeom prst="rect">
            <a:avLst/>
          </a:prstGeom>
        </p:spPr>
        <p:txBody>
          <a:bodyPr anchor="ctr"/>
          <a:lstStyle>
            <a:lvl1pPr>
              <a:defRPr sz="9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 cap="all"/>
              <a:t>May 21, 20xx</a:t>
            </a:r>
          </a:p>
        </p:txBody>
      </p:sp>
    </p:spTree>
    <p:extLst>
      <p:ext uri="{BB962C8B-B14F-4D97-AF65-F5344CB8AC3E}">
        <p14:creationId xmlns:p14="http://schemas.microsoft.com/office/powerpoint/2010/main" val="132235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1C44412-AA84-403C-A202-EAB7F3C8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221" y="608892"/>
            <a:ext cx="6628647" cy="3767211"/>
          </a:xfrm>
        </p:spPr>
        <p:txBody>
          <a:bodyPr lIns="91440" tIns="45720" rIns="91440" bIns="45720" anchor="b"/>
          <a:lstStyle/>
          <a:p>
            <a:r>
              <a:rPr lang="en-US" sz="6600" b="1" dirty="0">
                <a:solidFill>
                  <a:schemeClr val="tx1"/>
                </a:solidFill>
              </a:rPr>
              <a:t>Sensores </a:t>
            </a:r>
            <a:r>
              <a:rPr lang="es-AR" sz="6600" b="1" dirty="0">
                <a:solidFill>
                  <a:schemeClr val="tx1"/>
                </a:solidFill>
              </a:rPr>
              <a:t>Capacitivos</a:t>
            </a:r>
            <a:r>
              <a:rPr lang="en-US" sz="6600" b="1" dirty="0">
                <a:solidFill>
                  <a:schemeClr val="tx1"/>
                </a:solidFill>
              </a:rPr>
              <a:t> de </a:t>
            </a:r>
            <a:r>
              <a:rPr lang="en-US" sz="6600" b="1" err="1">
                <a:solidFill>
                  <a:schemeClr val="tx1"/>
                </a:solidFill>
              </a:rPr>
              <a:t>presión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br>
              <a:rPr lang="en-US" sz="6600" b="1" dirty="0">
                <a:solidFill>
                  <a:schemeClr val="tx1"/>
                </a:solidFill>
              </a:rPr>
            </a:br>
            <a:r>
              <a:rPr lang="en-US" sz="6600" b="1" dirty="0">
                <a:solidFill>
                  <a:schemeClr val="tx1"/>
                </a:solidFill>
              </a:rPr>
              <a:t>y </a:t>
            </a:r>
            <a:r>
              <a:rPr lang="es-AR" sz="6600" b="1" dirty="0">
                <a:solidFill>
                  <a:schemeClr val="tx1"/>
                </a:solidFill>
              </a:rPr>
              <a:t>humedad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8D1462E-973D-4427-A664-EF751DF597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6294" y="4715168"/>
            <a:ext cx="3968836" cy="1391116"/>
          </a:xfrm>
        </p:spPr>
        <p:txBody>
          <a:bodyPr lIns="91440" tIns="45720" rIns="91440" bIns="45720" anchor="t">
            <a:normAutofit lnSpcReduction="10000"/>
          </a:bodyPr>
          <a:lstStyle/>
          <a:p>
            <a:r>
              <a:rPr lang="en-US" dirty="0" err="1">
                <a:solidFill>
                  <a:schemeClr val="tx1"/>
                </a:solidFill>
                <a:latin typeface="Century Gothic Bold"/>
                <a:ea typeface="+mn-lt"/>
                <a:cs typeface="+mn-lt"/>
              </a:rPr>
              <a:t>Banffi</a:t>
            </a:r>
            <a:r>
              <a:rPr lang="en-US" dirty="0">
                <a:solidFill>
                  <a:schemeClr val="tx1"/>
                </a:solidFill>
                <a:latin typeface="Century Gothic Bold"/>
                <a:ea typeface="+mn-lt"/>
                <a:cs typeface="+mn-lt"/>
              </a:rPr>
              <a:t>, Joaquin Alejandro</a:t>
            </a:r>
            <a:endParaRPr lang="es-MX">
              <a:solidFill>
                <a:schemeClr val="tx1"/>
              </a:solidFill>
              <a:latin typeface="Century Gothic Bold"/>
            </a:endParaRPr>
          </a:p>
          <a:p>
            <a:r>
              <a:rPr lang="en-US" dirty="0">
                <a:solidFill>
                  <a:schemeClr val="tx1"/>
                </a:solidFill>
                <a:latin typeface="Century Gothic Bold"/>
              </a:rPr>
              <a:t>Bilbao, Juan Ignacio</a:t>
            </a:r>
            <a:endParaRPr lang="es-MX">
              <a:solidFill>
                <a:schemeClr val="tx1"/>
              </a:solidFill>
              <a:latin typeface="Century Gothic Bold"/>
            </a:endParaRPr>
          </a:p>
          <a:p>
            <a:r>
              <a:rPr lang="en-US" dirty="0">
                <a:solidFill>
                  <a:schemeClr val="tx1"/>
                </a:solidFill>
                <a:latin typeface="Century Gothic Bold"/>
              </a:rPr>
              <a:t>Lopez, Jose Miguel</a:t>
            </a:r>
          </a:p>
          <a:p>
            <a:r>
              <a:rPr lang="en-US" b="1" u="sng" dirty="0">
                <a:solidFill>
                  <a:schemeClr val="tx1"/>
                </a:solidFill>
                <a:latin typeface="Century Gothic Bold"/>
              </a:rPr>
              <a:t>GRUPO 7</a:t>
            </a:r>
            <a:endParaRPr lang="en-US">
              <a:solidFill>
                <a:schemeClr val="tx1"/>
              </a:solidFill>
              <a:latin typeface="Century Gothic Bold"/>
            </a:endParaRPr>
          </a:p>
        </p:txBody>
      </p:sp>
    </p:spTree>
    <p:extLst>
      <p:ext uri="{BB962C8B-B14F-4D97-AF65-F5344CB8AC3E}">
        <p14:creationId xmlns:p14="http://schemas.microsoft.com/office/powerpoint/2010/main" val="4041433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5E416E3-27AD-0E16-E8AB-B5F48A367763}"/>
              </a:ext>
            </a:extLst>
          </p:cNvPr>
          <p:cNvCxnSpPr/>
          <p:nvPr/>
        </p:nvCxnSpPr>
        <p:spPr>
          <a:xfrm flipV="1">
            <a:off x="613833" y="2846916"/>
            <a:ext cx="9937750" cy="3175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Dibujo de ingeniería&#10;&#10;Descripción generada automáticamente">
            <a:extLst>
              <a:ext uri="{FF2B5EF4-FFF2-40B4-BE49-F238E27FC236}">
                <a16:creationId xmlns:a16="http://schemas.microsoft.com/office/drawing/2014/main" id="{F1F9BA46-72A9-BFB6-666E-26D161F7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154" y="1719263"/>
            <a:ext cx="4295775" cy="36205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792BFA-6A89-4BA3-2784-FB5A1DDB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3" y="24743"/>
            <a:ext cx="11688565" cy="1031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sensor de </a:t>
            </a:r>
            <a:r>
              <a:rPr lang="en-US" sz="4400" b="1" i="1" u="sng" dirty="0" err="1">
                <a:solidFill>
                  <a:srgbClr val="FF0000"/>
                </a:solidFill>
              </a:rPr>
              <a:t>presión</a:t>
            </a:r>
            <a:r>
              <a:rPr lang="en-US" sz="4400" b="1" i="1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i="1" u="sng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capacitivo</a:t>
            </a:r>
            <a:endParaRPr lang="en-US" sz="4400" b="1" i="1" u="sng" kern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F8DC2-D804-5738-0904-6F16B902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517550" y="3237529"/>
            <a:ext cx="6636396" cy="5249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791F9-60B8-E42E-0F41-58F116BFC07E}"/>
              </a:ext>
            </a:extLst>
          </p:cNvPr>
          <p:cNvSpPr txBox="1"/>
          <p:nvPr/>
        </p:nvSpPr>
        <p:spPr>
          <a:xfrm rot="16200000">
            <a:off x="-692639" y="1476131"/>
            <a:ext cx="22156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cap="all">
                <a:latin typeface="Century Gothic Bold"/>
              </a:rPr>
              <a:t>Pros</a:t>
            </a:r>
            <a:endParaRPr lang="es-ES" sz="48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5F071-729A-1446-E5A2-1A0B62C2CCEA}"/>
              </a:ext>
            </a:extLst>
          </p:cNvPr>
          <p:cNvSpPr txBox="1"/>
          <p:nvPr/>
        </p:nvSpPr>
        <p:spPr>
          <a:xfrm rot="16200000">
            <a:off x="-2109177" y="3962400"/>
            <a:ext cx="503897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cap="all">
                <a:latin typeface="Century Gothic Bold"/>
              </a:rPr>
              <a:t>CONTRAS </a:t>
            </a:r>
            <a:r>
              <a:rPr lang="es-ES" sz="4800">
                <a:latin typeface="Century Gothic Bold"/>
              </a:rPr>
              <a:t>​</a:t>
            </a:r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62D4885-FA71-85E8-6D01-0DF75D24FFF7}"/>
              </a:ext>
            </a:extLst>
          </p:cNvPr>
          <p:cNvSpPr txBox="1">
            <a:spLocks/>
          </p:cNvSpPr>
          <p:nvPr/>
        </p:nvSpPr>
        <p:spPr>
          <a:xfrm>
            <a:off x="707879" y="1066142"/>
            <a:ext cx="6089983" cy="260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Calibri"/>
              <a:buChar char="-"/>
            </a:pPr>
            <a:r>
              <a:rPr lang="es-ES"/>
              <a:t>P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2F34C87-23DE-23F5-EC40-D176ACDBFAD1}"/>
              </a:ext>
            </a:extLst>
          </p:cNvPr>
          <p:cNvSpPr txBox="1">
            <a:spLocks/>
          </p:cNvSpPr>
          <p:nvPr/>
        </p:nvSpPr>
        <p:spPr>
          <a:xfrm>
            <a:off x="703646" y="712659"/>
            <a:ext cx="10545566" cy="248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Calibri"/>
              <a:buChar char="-"/>
            </a:pPr>
            <a:r>
              <a:rPr lang="en-US" b="1" dirty="0">
                <a:solidFill>
                  <a:schemeClr val="tx1"/>
                </a:solidFill>
              </a:rPr>
              <a:t>RÁPIDA RESPUESTA</a:t>
            </a:r>
          </a:p>
          <a:p>
            <a:pPr marL="457200" indent="-457200">
              <a:buFont typeface="Calibri"/>
              <a:buChar char="-"/>
            </a:pPr>
            <a:r>
              <a:rPr lang="en-US" b="1" dirty="0">
                <a:solidFill>
                  <a:schemeClr val="tx1"/>
                </a:solidFill>
              </a:rPr>
              <a:t>Bajo </a:t>
            </a:r>
            <a:r>
              <a:rPr lang="en-US" b="1" dirty="0" err="1">
                <a:solidFill>
                  <a:schemeClr val="tx1"/>
                </a:solidFill>
              </a:rPr>
              <a:t>consumo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energÉtico</a:t>
            </a:r>
          </a:p>
          <a:p>
            <a:pPr marL="457200" indent="-457200">
              <a:buFont typeface="Calibri"/>
              <a:buChar char="-"/>
            </a:pPr>
            <a:r>
              <a:rPr lang="en-US" b="1" err="1">
                <a:solidFill>
                  <a:schemeClr val="tx1"/>
                </a:solidFill>
              </a:rPr>
              <a:t>Durabilidad</a:t>
            </a:r>
            <a:endParaRPr lang="en-US" b="1" dirty="0" err="1">
              <a:solidFill>
                <a:schemeClr val="tx1"/>
              </a:solidFill>
            </a:endParaRPr>
          </a:p>
          <a:p>
            <a:pPr marL="457200" indent="-457200">
              <a:buFont typeface="Calibri"/>
              <a:buChar char="-"/>
            </a:pPr>
            <a:r>
              <a:rPr lang="en-US" b="1" dirty="0">
                <a:solidFill>
                  <a:schemeClr val="tx1"/>
                </a:solidFill>
              </a:rPr>
              <a:t>FLEXIBILIDAD DE DISEÑO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2448E4-C25C-1BBA-DAAC-6A42009D85C1}"/>
              </a:ext>
            </a:extLst>
          </p:cNvPr>
          <p:cNvSpPr txBox="1"/>
          <p:nvPr/>
        </p:nvSpPr>
        <p:spPr>
          <a:xfrm>
            <a:off x="702734" y="3475567"/>
            <a:ext cx="10659533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,Sans-Serif"/>
              <a:buChar char="-"/>
            </a:pPr>
            <a:r>
              <a:rPr lang="en-US" sz="2800" b="1" cap="all" dirty="0">
                <a:latin typeface="Century Gothic Bold"/>
                <a:cs typeface="Arial"/>
              </a:rPr>
              <a:t>PRECIO ELEVADO ($70.000)</a:t>
            </a:r>
            <a:endParaRPr lang="es-ES" dirty="0"/>
          </a:p>
          <a:p>
            <a:pPr marL="457200" indent="-457200">
              <a:buFont typeface="Calibri,Sans-Serif"/>
              <a:buChar char="-"/>
            </a:pPr>
            <a:r>
              <a:rPr lang="en-US" sz="2800" b="1" cap="all" dirty="0">
                <a:latin typeface="Century Gothic Bold"/>
                <a:cs typeface="Arial"/>
              </a:rPr>
              <a:t>SENSIBILIDAD A LA HUMEDAD</a:t>
            </a:r>
            <a:endParaRPr lang="en-US" dirty="0"/>
          </a:p>
          <a:p>
            <a:pPr marL="457200" indent="-457200">
              <a:buFont typeface="Calibri,Sans-Serif"/>
              <a:buChar char="-"/>
            </a:pPr>
            <a:r>
              <a:rPr lang="en-US" sz="2800" b="1" cap="all" dirty="0">
                <a:latin typeface="Century Gothic Bold"/>
                <a:cs typeface="Arial"/>
              </a:rPr>
              <a:t>CALIBRACIÓN PERIÓDICA*</a:t>
            </a:r>
            <a:endParaRPr lang="en-US" dirty="0"/>
          </a:p>
          <a:p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  !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tienen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rangos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de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mediciÓn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¡</a:t>
            </a:r>
          </a:p>
        </p:txBody>
      </p:sp>
    </p:spTree>
    <p:extLst>
      <p:ext uri="{BB962C8B-B14F-4D97-AF65-F5344CB8AC3E}">
        <p14:creationId xmlns:p14="http://schemas.microsoft.com/office/powerpoint/2010/main" val="2809479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F92EC24E-3E0A-471B-9A70-B29306D2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067" y="432918"/>
            <a:ext cx="3702580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Marco TEORICO</a:t>
            </a:r>
            <a:endParaRPr lang="en-US" sz="5400" b="1" kern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B0040E8-BBFE-4B5E-9ADF-88F6C234CB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5484" y="2387230"/>
            <a:ext cx="3975748" cy="359670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Estructura</a:t>
            </a:r>
            <a:r>
              <a:rPr lang="en-US" sz="2000" dirty="0">
                <a:solidFill>
                  <a:srgbClr val="FFFFFF"/>
                </a:solidFill>
              </a:rPr>
              <a:t> de un capacitor</a:t>
            </a: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  <a:ea typeface="+mn-lt"/>
                <a:cs typeface="+mn-lt"/>
              </a:rPr>
              <a:t>Capacitancia</a:t>
            </a:r>
            <a:endParaRPr lang="en-US" sz="2000" dirty="0" err="1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FFFF"/>
                </a:solidFill>
              </a:rPr>
              <a:t>Explicación</a:t>
            </a:r>
            <a:r>
              <a:rPr lang="en-US" sz="2000" dirty="0">
                <a:solidFill>
                  <a:srgbClr val="FFFFFF"/>
                </a:solidFill>
              </a:rPr>
              <a:t> de la </a:t>
            </a:r>
            <a:r>
              <a:rPr lang="en-US" sz="2000" dirty="0" err="1">
                <a:solidFill>
                  <a:srgbClr val="FFFFFF"/>
                </a:solidFill>
              </a:rPr>
              <a:t>fórmula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5" name="Imagen 4" descr="Efecto del dieléctrico en un condensador">
            <a:extLst>
              <a:ext uri="{FF2B5EF4-FFF2-40B4-BE49-F238E27FC236}">
                <a16:creationId xmlns:a16="http://schemas.microsoft.com/office/drawing/2014/main" id="{87578E46-A0D1-D8CA-AAC8-00AABED6F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721" y="-4937"/>
            <a:ext cx="5068335" cy="412678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18AC5-F86F-4C67-A6CE-942AB696B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775166" y="3423369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pic>
        <p:nvPicPr>
          <p:cNvPr id="2" name="Imagen 1" descr="Imagen que contiene Texto&#10;&#10;Descripción generada automáticamente">
            <a:extLst>
              <a:ext uri="{FF2B5EF4-FFF2-40B4-BE49-F238E27FC236}">
                <a16:creationId xmlns:a16="http://schemas.microsoft.com/office/drawing/2014/main" id="{CA3156B3-2F00-F6D9-51F4-0DB2A0B1C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" t="9167" r="-342" b="833"/>
          <a:stretch/>
        </p:blipFill>
        <p:spPr>
          <a:xfrm>
            <a:off x="755484" y="5382684"/>
            <a:ext cx="3987823" cy="1141098"/>
          </a:xfrm>
          <a:prstGeom prst="rect">
            <a:avLst/>
          </a:prstGeom>
        </p:spPr>
      </p:pic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E32C72F5-0B10-0E90-FEBF-3EA79CF99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483" y="4114800"/>
            <a:ext cx="5314949" cy="2544232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8DF62E9B-7611-0CB8-FBB9-F3B47F57E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033" y="4253971"/>
            <a:ext cx="2070100" cy="128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19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AFB1ED1A-A540-701E-19A2-A9F6E7C1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025" y="4245504"/>
            <a:ext cx="4933950" cy="1076325"/>
          </a:xfrm>
          <a:prstGeom prst="rect">
            <a:avLst/>
          </a:prstGeom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F8DC2-D804-5738-0904-6F16B902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517550" y="3237529"/>
            <a:ext cx="6636396" cy="5249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2D749A4-99E9-AAF8-6B45-AC046CEBA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5" y="546630"/>
            <a:ext cx="10467975" cy="3298825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136C15C-9B2C-86F2-BEC1-C37EDFFD99A6}"/>
              </a:ext>
            </a:extLst>
          </p:cNvPr>
          <p:cNvSpPr/>
          <p:nvPr/>
        </p:nvSpPr>
        <p:spPr>
          <a:xfrm>
            <a:off x="3534833" y="4169833"/>
            <a:ext cx="5122334" cy="122766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150211EF-ED85-7B5E-C5D9-7509F92E900B}"/>
              </a:ext>
            </a:extLst>
          </p:cNvPr>
          <p:cNvSpPr/>
          <p:nvPr/>
        </p:nvSpPr>
        <p:spPr>
          <a:xfrm>
            <a:off x="3048000" y="2190750"/>
            <a:ext cx="5175249" cy="1650999"/>
          </a:xfrm>
          <a:prstGeom prst="round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2671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>
            <a:extLst>
              <a:ext uri="{FF2B5EF4-FFF2-40B4-BE49-F238E27FC236}">
                <a16:creationId xmlns:a16="http://schemas.microsoft.com/office/drawing/2014/main" id="{3DE22AEE-5FE7-411E-BE12-05628BC0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485" y="202868"/>
            <a:ext cx="11104213" cy="1270748"/>
          </a:xfrm>
        </p:spPr>
        <p:txBody>
          <a:bodyPr lIns="91440" tIns="45720" rIns="91440" bIns="45720" anchor="t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SENSOR </a:t>
            </a:r>
            <a:r>
              <a:rPr lang="en-US" sz="4400" b="1" err="1">
                <a:solidFill>
                  <a:schemeClr val="tx1"/>
                </a:solidFill>
              </a:rPr>
              <a:t>capacitivo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>
                <a:solidFill>
                  <a:schemeClr val="tx1"/>
                </a:solidFill>
              </a:rPr>
              <a:t>de </a:t>
            </a:r>
            <a:r>
              <a:rPr lang="en-US" sz="4400" b="1" err="1">
                <a:solidFill>
                  <a:schemeClr val="tx1"/>
                </a:solidFill>
              </a:rPr>
              <a:t>presiÓn</a:t>
            </a:r>
            <a:endParaRPr lang="en-US" sz="4400" b="1">
              <a:solidFill>
                <a:schemeClr val="tx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0E6E7-FE9E-4C88-8036-BAF0835CC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 lIns="91440" tIns="45720" rIns="91440" bIns="45720" anchor="ctr"/>
          <a:lstStyle/>
          <a:p>
            <a:r>
              <a:rPr lang="en-US" dirty="0">
                <a:solidFill>
                  <a:schemeClr val="tx1"/>
                </a:solidFill>
              </a:rPr>
              <a:t>FISICA II-FICA-UNSL</a:t>
            </a:r>
          </a:p>
        </p:txBody>
      </p:sp>
      <p:pic>
        <p:nvPicPr>
          <p:cNvPr id="2" name="Imagen 1" descr="Transmisor Multivariable Profibus PA - Vivace Process Instruments">
            <a:extLst>
              <a:ext uri="{FF2B5EF4-FFF2-40B4-BE49-F238E27FC236}">
                <a16:creationId xmlns:a16="http://schemas.microsoft.com/office/drawing/2014/main" id="{1A697A0A-4D57-92D1-7DD5-9D82F614E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5" y="2062264"/>
            <a:ext cx="7300819" cy="4199961"/>
          </a:xfrm>
          <a:prstGeom prst="rect">
            <a:avLst/>
          </a:prstGeom>
        </p:spPr>
      </p:pic>
      <p:pic>
        <p:nvPicPr>
          <p:cNvPr id="3" name="Imagen 2" descr="Sensor de presión capacitivo 3351, SENSOR DE PRESIÓN DIFERENCIAL /  CAPACITIVO / SILICIO / ANALÓGICO">
            <a:extLst>
              <a:ext uri="{FF2B5EF4-FFF2-40B4-BE49-F238E27FC236}">
                <a16:creationId xmlns:a16="http://schemas.microsoft.com/office/drawing/2014/main" id="{842E22ED-6203-DF10-EF2D-342C1F482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289" y="3425803"/>
            <a:ext cx="4041421" cy="237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50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773032-4E24-2191-63D7-085ADB9D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23" y="929124"/>
            <a:ext cx="6917806" cy="667498"/>
          </a:xfrm>
        </p:spPr>
        <p:txBody>
          <a:bodyPr lIns="91440" tIns="45720" rIns="91440" bIns="45720" anchor="t"/>
          <a:lstStyle/>
          <a:p>
            <a:r>
              <a:rPr lang="es-MX" b="1" dirty="0">
                <a:solidFill>
                  <a:schemeClr val="tx1"/>
                </a:solidFill>
              </a:rPr>
              <a:t>Lectura de la información</a:t>
            </a:r>
          </a:p>
        </p:txBody>
      </p:sp>
      <p:sp>
        <p:nvSpPr>
          <p:cNvPr id="11" name="Marcador de pie de página 10">
            <a:extLst>
              <a:ext uri="{FF2B5EF4-FFF2-40B4-BE49-F238E27FC236}">
                <a16:creationId xmlns:a16="http://schemas.microsoft.com/office/drawing/2014/main" id="{6204F611-2DFB-8568-0956-242F37F66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solidFill>
                  <a:schemeClr val="tx1"/>
                </a:solidFill>
              </a:rPr>
              <a:t>FISICA II-FICA-UNSL</a:t>
            </a:r>
          </a:p>
        </p:txBody>
      </p:sp>
      <p:pic>
        <p:nvPicPr>
          <p:cNvPr id="13" name="Imagen 12" descr="Imagen que contiene Texto&#10;&#10;Descripción generada automáticamente">
            <a:extLst>
              <a:ext uri="{FF2B5EF4-FFF2-40B4-BE49-F238E27FC236}">
                <a16:creationId xmlns:a16="http://schemas.microsoft.com/office/drawing/2014/main" id="{83AB8C59-0409-03FE-D379-C477A0D65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569" y="1796272"/>
            <a:ext cx="3556598" cy="1180739"/>
          </a:xfrm>
          <a:prstGeom prst="rect">
            <a:avLst/>
          </a:prstGeom>
        </p:spPr>
      </p:pic>
      <p:pic>
        <p:nvPicPr>
          <p:cNvPr id="14" name="Imagen 13" descr="Diagrama&#10;&#10;Descripción generada automáticamente">
            <a:extLst>
              <a:ext uri="{FF2B5EF4-FFF2-40B4-BE49-F238E27FC236}">
                <a16:creationId xmlns:a16="http://schemas.microsoft.com/office/drawing/2014/main" id="{57CC78E5-8917-3337-7EBE-C7080FA3F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562" y="2982313"/>
            <a:ext cx="5164347" cy="343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13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38FEDDED-CB8D-43EC-BAB6-6DB7214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822" y="604537"/>
            <a:ext cx="8645634" cy="575890"/>
          </a:xfrm>
        </p:spPr>
        <p:txBody>
          <a:bodyPr lIns="91440" tIns="45720" rIns="91440" bIns="45720" anchor="t"/>
          <a:lstStyle/>
          <a:p>
            <a:r>
              <a:rPr lang="en-US" sz="3200" b="1" dirty="0">
                <a:solidFill>
                  <a:schemeClr val="tx1"/>
                </a:solidFill>
              </a:rPr>
              <a:t>Sensor </a:t>
            </a:r>
            <a:r>
              <a:rPr lang="en-US" sz="3200" b="1" err="1">
                <a:solidFill>
                  <a:schemeClr val="tx1"/>
                </a:solidFill>
              </a:rPr>
              <a:t>capacitivo</a:t>
            </a:r>
            <a:r>
              <a:rPr lang="en-US" sz="3200" b="1" dirty="0">
                <a:solidFill>
                  <a:schemeClr val="tx1"/>
                </a:solidFill>
              </a:rPr>
              <a:t> de </a:t>
            </a:r>
            <a:r>
              <a:rPr lang="en-US" sz="3200" b="1" err="1">
                <a:solidFill>
                  <a:schemeClr val="tx1"/>
                </a:solidFill>
              </a:rPr>
              <a:t>humedad</a:t>
            </a:r>
            <a:endParaRPr lang="es-MX" sz="3200" b="1">
              <a:solidFill>
                <a:schemeClr val="tx1"/>
              </a:solidFill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65EC8A42-193D-43A9-B162-8977ADBDB3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41127" y="1408176"/>
            <a:ext cx="2770499" cy="365125"/>
          </a:xfrm>
        </p:spPr>
        <p:txBody>
          <a:bodyPr lIns="91440" tIns="45720" rIns="91440" bIns="45720" anchor="ctr"/>
          <a:lstStyle/>
          <a:p>
            <a:r>
              <a:rPr lang="en-US" dirty="0">
                <a:solidFill>
                  <a:schemeClr val="tx1"/>
                </a:solidFill>
              </a:rPr>
              <a:t>FISICA II-FICA-UNSL</a:t>
            </a:r>
          </a:p>
        </p:txBody>
      </p: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189A0687-AAB1-0432-BF44-3BAC1C057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092" y="2561597"/>
            <a:ext cx="6515100" cy="3057525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407F7CC5-6CCF-D963-FD1B-588C42B5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701" y="1379328"/>
            <a:ext cx="3556598" cy="1180739"/>
          </a:xfrm>
          <a:prstGeom prst="rect">
            <a:avLst/>
          </a:prstGeom>
        </p:spPr>
      </p:pic>
      <p:pic>
        <p:nvPicPr>
          <p:cNvPr id="7" name="Imagen 6" descr="Imagen que contiene electrónica, circuito&#10;&#10;Descripción generada automáticamente">
            <a:extLst>
              <a:ext uri="{FF2B5EF4-FFF2-40B4-BE49-F238E27FC236}">
                <a16:creationId xmlns:a16="http://schemas.microsoft.com/office/drawing/2014/main" id="{79396FC1-B692-26A5-4285-B961098FB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160" y="2844920"/>
            <a:ext cx="3903452" cy="25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itle 23">
            <a:extLst>
              <a:ext uri="{FF2B5EF4-FFF2-40B4-BE49-F238E27FC236}">
                <a16:creationId xmlns:a16="http://schemas.microsoft.com/office/drawing/2014/main" id="{F92EC24E-3E0A-471B-9A70-B29306D2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503" y="754212"/>
            <a:ext cx="1919789" cy="796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PARTES</a:t>
            </a:r>
            <a:endParaRPr lang="es-E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B0040E8-BBFE-4B5E-9ADF-88F6C234CB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1710" y="1927155"/>
            <a:ext cx="3975748" cy="3596709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Electrodos</a:t>
            </a:r>
            <a:endParaRPr lang="es-ES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Circuito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oscilador</a:t>
            </a:r>
            <a:endParaRPr lang="en-US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ea typeface="+mn-lt"/>
                <a:cs typeface="Arial"/>
              </a:rPr>
              <a:t>Circuito</a:t>
            </a:r>
            <a:r>
              <a:rPr lang="en-US" dirty="0">
                <a:latin typeface="Arial"/>
                <a:ea typeface="+mn-lt"/>
                <a:cs typeface="Arial"/>
              </a:rPr>
              <a:t> de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procesamiento</a:t>
            </a:r>
            <a:endParaRPr lang="en-US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Microcontrolador</a:t>
            </a:r>
            <a:endParaRPr lang="en-US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err="1">
                <a:latin typeface="Arial"/>
                <a:cs typeface="Arial"/>
              </a:rPr>
              <a:t>Carcasa</a:t>
            </a:r>
            <a:endParaRPr lang="en-US" err="1"/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18AC5-F86F-4C67-A6CE-942AB696BD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775166" y="3423369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pic>
        <p:nvPicPr>
          <p:cNvPr id="2" name="Imagen 1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01EEEFEA-A47A-505D-21AD-B2014419F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661" y="1160612"/>
            <a:ext cx="47339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792BFA-6A89-4BA3-2784-FB5A1DDB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719" y="282814"/>
            <a:ext cx="11746367" cy="5792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u="sng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Aplicaciones</a:t>
            </a:r>
            <a:r>
              <a:rPr lang="en-US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sensor de </a:t>
            </a:r>
            <a:r>
              <a:rPr lang="en-US" b="1" u="sng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humedad</a:t>
            </a:r>
            <a:r>
              <a:rPr lang="en-US" b="1" u="sng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u="sng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capacitivo</a:t>
            </a:r>
            <a:endParaRPr lang="en-US" b="1" u="sng" kern="12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F8DC2-D804-5738-0904-6F16B902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480508" y="3200487"/>
            <a:ext cx="6795146" cy="4402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9F9FC431-30B2-8E75-7537-F071F995BD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" t="-3090" r="4188" b="1111"/>
          <a:stretch/>
        </p:blipFill>
        <p:spPr>
          <a:xfrm>
            <a:off x="1351872" y="1060607"/>
            <a:ext cx="1905660" cy="1560396"/>
          </a:xfrm>
          <a:prstGeom prst="rect">
            <a:avLst/>
          </a:prstGeom>
        </p:spPr>
      </p:pic>
      <p:pic>
        <p:nvPicPr>
          <p:cNvPr id="6" name="Imagen 5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E6598F9-E954-AC9D-B6B5-451E5269A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48" y="848941"/>
            <a:ext cx="1569508" cy="1635125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B7B2D471-463A-0B22-D53D-9E7367700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408" y="963769"/>
            <a:ext cx="1638301" cy="163830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F270C92-946B-2E06-E13F-12C31B6E5C30}"/>
              </a:ext>
            </a:extLst>
          </p:cNvPr>
          <p:cNvSpPr txBox="1">
            <a:spLocks/>
          </p:cNvSpPr>
          <p:nvPr/>
        </p:nvSpPr>
        <p:spPr>
          <a:xfrm>
            <a:off x="-60497" y="2993641"/>
            <a:ext cx="11667066" cy="55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err="1">
                <a:solidFill>
                  <a:schemeClr val="tx1"/>
                </a:solidFill>
              </a:rPr>
              <a:t>Aplicaciones</a:t>
            </a:r>
            <a:r>
              <a:rPr lang="en-US" b="1" u="sng" dirty="0">
                <a:solidFill>
                  <a:schemeClr val="tx1"/>
                </a:solidFill>
              </a:rPr>
              <a:t> sensor de </a:t>
            </a:r>
            <a:r>
              <a:rPr lang="en-US" b="1" u="sng" err="1">
                <a:solidFill>
                  <a:schemeClr val="tx1"/>
                </a:solidFill>
              </a:rPr>
              <a:t>presión</a:t>
            </a:r>
            <a:r>
              <a:rPr lang="en-US" b="1" u="sng" dirty="0">
                <a:solidFill>
                  <a:schemeClr val="tx1"/>
                </a:solidFill>
              </a:rPr>
              <a:t> </a:t>
            </a:r>
            <a:r>
              <a:rPr lang="en-US" b="1" u="sng" err="1">
                <a:solidFill>
                  <a:schemeClr val="tx1"/>
                </a:solidFill>
              </a:rPr>
              <a:t>capacitivo</a:t>
            </a:r>
            <a:endParaRPr lang="en-US" b="1" u="sng">
              <a:solidFill>
                <a:schemeClr val="tx1"/>
              </a:solidFill>
            </a:endParaRPr>
          </a:p>
        </p:txBody>
      </p:sp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25EC3E7-C40D-5998-2394-E1E86B7EC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35" y="3638998"/>
            <a:ext cx="1321224" cy="1351280"/>
          </a:xfrm>
          <a:prstGeom prst="rect">
            <a:avLst/>
          </a:prstGeom>
        </p:spPr>
      </p:pic>
      <p:pic>
        <p:nvPicPr>
          <p:cNvPr id="14" name="Imagen 1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DDBC111-5961-EAD1-4AA9-10818837B9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830" y="3540599"/>
            <a:ext cx="1773555" cy="160274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1353AAE-81FA-9A87-73E7-9E07F949F400}"/>
              </a:ext>
            </a:extLst>
          </p:cNvPr>
          <p:cNvSpPr txBox="1">
            <a:spLocks/>
          </p:cNvSpPr>
          <p:nvPr/>
        </p:nvSpPr>
        <p:spPr>
          <a:xfrm>
            <a:off x="951947" y="2410064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CLIMATIZACIÓN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4EFEA900-C4C2-AB21-332F-190EE3D6A701}"/>
              </a:ext>
            </a:extLst>
          </p:cNvPr>
          <p:cNvSpPr txBox="1">
            <a:spLocks/>
          </p:cNvSpPr>
          <p:nvPr/>
        </p:nvSpPr>
        <p:spPr>
          <a:xfrm>
            <a:off x="3290863" y="2399480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INDUSTRIA</a:t>
            </a:r>
            <a:endParaRPr lang="es-ES" dirty="0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18CD4A5-FD2E-EB27-DFED-7782118407E7}"/>
              </a:ext>
            </a:extLst>
          </p:cNvPr>
          <p:cNvSpPr txBox="1">
            <a:spLocks/>
          </p:cNvSpPr>
          <p:nvPr/>
        </p:nvSpPr>
        <p:spPr>
          <a:xfrm>
            <a:off x="5735613" y="2388898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AGRICULTURA</a:t>
            </a:r>
            <a:endParaRPr lang="es-ES" dirty="0"/>
          </a:p>
        </p:txBody>
      </p:sp>
      <p:pic>
        <p:nvPicPr>
          <p:cNvPr id="18" name="Imagen 17" descr="Forma, Círculo&#10;&#10;Descripción generada automáticamente">
            <a:extLst>
              <a:ext uri="{FF2B5EF4-FFF2-40B4-BE49-F238E27FC236}">
                <a16:creationId xmlns:a16="http://schemas.microsoft.com/office/drawing/2014/main" id="{8B1D6B62-611F-3AC3-CE8E-003111AD1B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784" y="854075"/>
            <a:ext cx="1731434" cy="1720850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36B3D32D-AB2D-AAC4-2807-319509AC6C4F}"/>
              </a:ext>
            </a:extLst>
          </p:cNvPr>
          <p:cNvSpPr txBox="1">
            <a:spLocks/>
          </p:cNvSpPr>
          <p:nvPr/>
        </p:nvSpPr>
        <p:spPr>
          <a:xfrm>
            <a:off x="8233279" y="2410064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meteorología</a:t>
            </a:r>
            <a:endParaRPr lang="es-ES" dirty="0" err="1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B008F67-51F1-0B76-7FFD-ED3FE567393C}"/>
              </a:ext>
            </a:extLst>
          </p:cNvPr>
          <p:cNvSpPr txBox="1">
            <a:spLocks/>
          </p:cNvSpPr>
          <p:nvPr/>
        </p:nvSpPr>
        <p:spPr>
          <a:xfrm>
            <a:off x="147613" y="5140563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Monitoreo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médico</a:t>
            </a:r>
            <a:endParaRPr lang="es-ES" dirty="0" err="1">
              <a:solidFill>
                <a:schemeClr val="tx1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4546A56-90D6-250B-1E6B-637C6E3ADFCE}"/>
              </a:ext>
            </a:extLst>
          </p:cNvPr>
          <p:cNvSpPr txBox="1">
            <a:spLocks/>
          </p:cNvSpPr>
          <p:nvPr/>
        </p:nvSpPr>
        <p:spPr>
          <a:xfrm>
            <a:off x="2560612" y="5140562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chemeClr val="tx1"/>
                </a:solidFill>
              </a:rPr>
              <a:t>INDUSTRIA</a:t>
            </a:r>
          </a:p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automotriz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165846E9-3395-2D90-F535-51224B84ACC0}"/>
              </a:ext>
            </a:extLst>
          </p:cNvPr>
          <p:cNvSpPr txBox="1">
            <a:spLocks/>
          </p:cNvSpPr>
          <p:nvPr/>
        </p:nvSpPr>
        <p:spPr>
          <a:xfrm>
            <a:off x="5418112" y="5119397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aeronáutica</a:t>
            </a:r>
            <a:endParaRPr lang="es-ES" dirty="0" err="1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F4B01651-75F8-84BA-8F2F-FF4BD9A08F69}"/>
              </a:ext>
            </a:extLst>
          </p:cNvPr>
          <p:cNvSpPr txBox="1">
            <a:spLocks/>
          </p:cNvSpPr>
          <p:nvPr/>
        </p:nvSpPr>
        <p:spPr>
          <a:xfrm>
            <a:off x="7915778" y="5140563"/>
            <a:ext cx="2718785" cy="642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err="1">
                <a:solidFill>
                  <a:schemeClr val="tx1"/>
                </a:solidFill>
              </a:rPr>
              <a:t>procesos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industriales</a:t>
            </a:r>
            <a:endParaRPr lang="es-ES" dirty="0" err="1">
              <a:solidFill>
                <a:schemeClr val="tx1"/>
              </a:solidFill>
            </a:endParaRPr>
          </a:p>
        </p:txBody>
      </p:sp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16BE7DAC-592C-5D7F-1CA3-FD4CD566A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271" y="3469616"/>
            <a:ext cx="1910292" cy="1640416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8A17FB-7499-C89B-D9A6-8309051447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2666" y="3466572"/>
            <a:ext cx="2719918" cy="1533525"/>
          </a:xfrm>
          <a:prstGeom prst="rect">
            <a:avLst/>
          </a:prstGeom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658D0398-3D59-C5F5-8B72-CC7418205084}"/>
              </a:ext>
            </a:extLst>
          </p:cNvPr>
          <p:cNvSpPr/>
          <p:nvPr/>
        </p:nvSpPr>
        <p:spPr>
          <a:xfrm>
            <a:off x="5873750" y="857250"/>
            <a:ext cx="5143500" cy="2084916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694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08A32F91-08A9-1E2B-0F8F-DFD9273B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117" y="1780646"/>
            <a:ext cx="2895600" cy="37623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792BFA-6A89-4BA3-2784-FB5A1DDB4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13" y="24743"/>
            <a:ext cx="11688565" cy="10310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i="1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sensor de </a:t>
            </a:r>
            <a:r>
              <a:rPr lang="en-US" sz="4400" b="1" i="1" u="sng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humedad</a:t>
            </a:r>
            <a:r>
              <a:rPr lang="en-US" sz="4400" b="1" i="1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b="1" i="1" u="sng" kern="120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capacitivo</a:t>
            </a:r>
            <a:endParaRPr lang="en-US" sz="4400" b="1" i="1" u="sng" kern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F8DC2-D804-5738-0904-6F16B902F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8480508" y="3200487"/>
            <a:ext cx="6795146" cy="4402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FISICA II-FICA-UNSL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791F9-60B8-E42E-0F41-58F116BFC07E}"/>
              </a:ext>
            </a:extLst>
          </p:cNvPr>
          <p:cNvSpPr txBox="1"/>
          <p:nvPr/>
        </p:nvSpPr>
        <p:spPr>
          <a:xfrm rot="16200000">
            <a:off x="-692639" y="1476131"/>
            <a:ext cx="22156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cap="all">
                <a:latin typeface="Century Gothic Bold"/>
              </a:rPr>
              <a:t>Pros</a:t>
            </a:r>
            <a:endParaRPr lang="es-ES" sz="4800" b="1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E15F071-729A-1446-E5A2-1A0B62C2CCEA}"/>
              </a:ext>
            </a:extLst>
          </p:cNvPr>
          <p:cNvSpPr txBox="1"/>
          <p:nvPr/>
        </p:nvSpPr>
        <p:spPr>
          <a:xfrm rot="16200000">
            <a:off x="-1929260" y="4163483"/>
            <a:ext cx="46368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cap="all">
                <a:latin typeface="Century Gothic Bold"/>
              </a:rPr>
              <a:t>CONTRAS </a:t>
            </a:r>
            <a:r>
              <a:rPr lang="es-ES" sz="4800">
                <a:latin typeface="Century Gothic Bold"/>
              </a:rPr>
              <a:t>​</a:t>
            </a:r>
            <a:endParaRPr lang="es-ES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362D4885-FA71-85E8-6D01-0DF75D24FFF7}"/>
              </a:ext>
            </a:extLst>
          </p:cNvPr>
          <p:cNvSpPr txBox="1">
            <a:spLocks/>
          </p:cNvSpPr>
          <p:nvPr/>
        </p:nvSpPr>
        <p:spPr>
          <a:xfrm>
            <a:off x="707879" y="1066142"/>
            <a:ext cx="6089983" cy="260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Calibri"/>
              <a:buChar char="-"/>
            </a:pPr>
            <a:r>
              <a:rPr lang="es-ES"/>
              <a:t>P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2F34C87-23DE-23F5-EC40-D176ACDBFAD1}"/>
              </a:ext>
            </a:extLst>
          </p:cNvPr>
          <p:cNvSpPr txBox="1">
            <a:spLocks/>
          </p:cNvSpPr>
          <p:nvPr/>
        </p:nvSpPr>
        <p:spPr>
          <a:xfrm>
            <a:off x="703646" y="680909"/>
            <a:ext cx="10545566" cy="248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Calibri"/>
              <a:buChar char="-"/>
            </a:pPr>
            <a:r>
              <a:rPr lang="en-US" b="1" dirty="0">
                <a:solidFill>
                  <a:schemeClr val="tx1"/>
                </a:solidFill>
              </a:rPr>
              <a:t>Bajo </a:t>
            </a:r>
            <a:r>
              <a:rPr lang="en-US" b="1" dirty="0" err="1">
                <a:solidFill>
                  <a:schemeClr val="tx1"/>
                </a:solidFill>
              </a:rPr>
              <a:t>consumo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energÉtico</a:t>
            </a:r>
            <a:endParaRPr lang="en-US" b="1">
              <a:solidFill>
                <a:schemeClr val="tx1"/>
              </a:solidFill>
            </a:endParaRPr>
          </a:p>
          <a:p>
            <a:pPr marL="457200" indent="-457200">
              <a:buFont typeface="Calibri"/>
              <a:buChar char="-"/>
            </a:pPr>
            <a:r>
              <a:rPr lang="en-US" b="1" dirty="0" err="1">
                <a:solidFill>
                  <a:schemeClr val="tx1"/>
                </a:solidFill>
              </a:rPr>
              <a:t>Precio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econÓmico</a:t>
            </a:r>
            <a:r>
              <a:rPr lang="en-US" b="1" dirty="0">
                <a:solidFill>
                  <a:schemeClr val="tx1"/>
                </a:solidFill>
              </a:rPr>
              <a:t> ($4000)</a:t>
            </a:r>
          </a:p>
          <a:p>
            <a:pPr marL="457200" indent="-457200">
              <a:buFont typeface="Calibri"/>
              <a:buChar char="-"/>
            </a:pPr>
            <a:r>
              <a:rPr lang="en-US" b="1" err="1">
                <a:solidFill>
                  <a:schemeClr val="tx1"/>
                </a:solidFill>
              </a:rPr>
              <a:t>Durabilidad</a:t>
            </a:r>
            <a:endParaRPr lang="en-US" b="1" dirty="0" err="1">
              <a:solidFill>
                <a:schemeClr val="tx1"/>
              </a:solidFill>
            </a:endParaRPr>
          </a:p>
          <a:p>
            <a:pPr marL="457200" indent="-457200">
              <a:buFont typeface="Calibri"/>
              <a:buChar char="-"/>
            </a:pPr>
            <a:r>
              <a:rPr lang="en-US" sz="2400" b="1" err="1">
                <a:solidFill>
                  <a:schemeClr val="tx1"/>
                </a:solidFill>
              </a:rPr>
              <a:t>Modelos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err="1">
                <a:solidFill>
                  <a:schemeClr val="tx1"/>
                </a:solidFill>
              </a:rPr>
              <a:t>mixtos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err="1">
                <a:solidFill>
                  <a:schemeClr val="tx1"/>
                </a:solidFill>
              </a:rPr>
              <a:t>tambiÉn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err="1">
                <a:solidFill>
                  <a:schemeClr val="tx1"/>
                </a:solidFill>
              </a:rPr>
              <a:t>miden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err="1">
                <a:solidFill>
                  <a:schemeClr val="tx1"/>
                </a:solidFill>
              </a:rPr>
              <a:t>temperatura</a:t>
            </a:r>
            <a:endParaRPr lang="en-US" sz="2400" b="1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B2448E4-C25C-1BBA-DAAC-6A42009D85C1}"/>
              </a:ext>
            </a:extLst>
          </p:cNvPr>
          <p:cNvSpPr txBox="1"/>
          <p:nvPr/>
        </p:nvSpPr>
        <p:spPr>
          <a:xfrm>
            <a:off x="702734" y="3200400"/>
            <a:ext cx="1065953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Calibri,Sans-Serif"/>
              <a:buChar char="-"/>
            </a:pPr>
            <a:r>
              <a:rPr lang="en-US" sz="2800" b="1" cap="all" dirty="0">
                <a:latin typeface="Century Gothic Bold"/>
                <a:cs typeface="Arial"/>
              </a:rPr>
              <a:t>Sensible a </a:t>
            </a:r>
            <a:r>
              <a:rPr lang="en-US" sz="2800" b="1" cap="all" dirty="0" err="1">
                <a:latin typeface="Century Gothic Bold"/>
                <a:cs typeface="Arial"/>
              </a:rPr>
              <a:t>contaminación</a:t>
            </a:r>
            <a:r>
              <a:rPr lang="en-US" sz="2800" b="1" cap="all" dirty="0">
                <a:latin typeface="Century Gothic Bold"/>
                <a:cs typeface="Arial"/>
              </a:rPr>
              <a:t>/CONDENSACIÓN*</a:t>
            </a:r>
            <a:endParaRPr lang="es-ES" dirty="0" err="1"/>
          </a:p>
          <a:p>
            <a:pPr marL="457200" indent="-457200">
              <a:buFont typeface="Calibri,Sans-Serif"/>
              <a:buChar char="-"/>
            </a:pPr>
            <a:r>
              <a:rPr lang="en-US" sz="2800" b="1" cap="all" dirty="0" err="1">
                <a:latin typeface="Century Gothic Bold"/>
                <a:cs typeface="Arial"/>
              </a:rPr>
              <a:t>CalibraciÓn</a:t>
            </a:r>
            <a:r>
              <a:rPr lang="en-US" sz="2800" b="1" cap="all" dirty="0"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latin typeface="Century Gothic Bold"/>
                <a:cs typeface="Arial"/>
              </a:rPr>
              <a:t>periÓdica</a:t>
            </a:r>
            <a:r>
              <a:rPr lang="en-US" sz="2800" b="1" cap="all" dirty="0">
                <a:latin typeface="Century Gothic Bold"/>
                <a:cs typeface="Arial"/>
              </a:rPr>
              <a:t>*</a:t>
            </a:r>
          </a:p>
          <a:p>
            <a:pPr marL="457200" indent="-457200">
              <a:buFont typeface="Calibri,Sans-Serif"/>
              <a:buChar char="-"/>
            </a:pPr>
            <a:r>
              <a:rPr lang="en-US" sz="2800" b="1" cap="all" dirty="0" err="1">
                <a:latin typeface="Century Gothic Bold"/>
                <a:cs typeface="Arial"/>
              </a:rPr>
              <a:t>LimitaciÓn</a:t>
            </a:r>
            <a:r>
              <a:rPr lang="en-US" sz="2800" b="1" cap="all" dirty="0"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latin typeface="Century Gothic Bold"/>
                <a:cs typeface="Arial"/>
              </a:rPr>
              <a:t>en</a:t>
            </a:r>
            <a:r>
              <a:rPr lang="en-US" sz="2800" b="1" cap="all" dirty="0"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latin typeface="Century Gothic Bold"/>
                <a:cs typeface="Arial"/>
              </a:rPr>
              <a:t>condiciones</a:t>
            </a:r>
            <a:r>
              <a:rPr lang="en-US" sz="2800" b="1" cap="all" dirty="0"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latin typeface="Century Gothic Bold"/>
                <a:cs typeface="Arial"/>
              </a:rPr>
              <a:t>extremas</a:t>
            </a:r>
            <a:endParaRPr lang="en-US" sz="2800" b="1" cap="all" dirty="0">
              <a:latin typeface="Century Gothic Bold"/>
              <a:cs typeface="Arial"/>
            </a:endParaRPr>
          </a:p>
          <a:p>
            <a:r>
              <a:rPr lang="en-US" sz="2800" b="1" cap="all" dirty="0">
                <a:latin typeface="Century Gothic Bold"/>
                <a:cs typeface="Arial"/>
              </a:rPr>
              <a:t>  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!no es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instantÁneo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¡</a:t>
            </a:r>
            <a:r>
              <a:rPr lang="en-US" sz="2800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​</a:t>
            </a:r>
          </a:p>
          <a:p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  !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tienen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un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lÍmite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de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seguridad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¡</a:t>
            </a:r>
          </a:p>
          <a:p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  !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tienen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rangos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 de </a:t>
            </a:r>
            <a:r>
              <a:rPr lang="en-US" sz="2800" b="1" cap="all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mediciÓn</a:t>
            </a:r>
            <a:r>
              <a:rPr lang="en-US" sz="2800" b="1" cap="all" dirty="0">
                <a:solidFill>
                  <a:schemeClr val="accent1">
                    <a:lumMod val="50000"/>
                    <a:lumOff val="50000"/>
                  </a:schemeClr>
                </a:solidFill>
                <a:latin typeface="Century Gothic Bold"/>
                <a:cs typeface="Arial"/>
              </a:rPr>
              <a:t>¡</a:t>
            </a: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42E9A2F4-392D-4264-5044-DECC00070CCB}"/>
              </a:ext>
            </a:extLst>
          </p:cNvPr>
          <p:cNvCxnSpPr/>
          <p:nvPr/>
        </p:nvCxnSpPr>
        <p:spPr>
          <a:xfrm flipV="1">
            <a:off x="709083" y="3079749"/>
            <a:ext cx="9937750" cy="31750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89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ysClr val="window" lastClr="FFFFFF"/>
      </a:lt1>
      <a:dk2>
        <a:srgbClr val="140A59"/>
      </a:dk2>
      <a:lt2>
        <a:srgbClr val="E7E6E6"/>
      </a:lt2>
      <a:accent1>
        <a:srgbClr val="2B0348"/>
      </a:accent1>
      <a:accent2>
        <a:srgbClr val="763788"/>
      </a:accent2>
      <a:accent3>
        <a:srgbClr val="EF050C"/>
      </a:accent3>
      <a:accent4>
        <a:srgbClr val="B01E4C"/>
      </a:accent4>
      <a:accent5>
        <a:srgbClr val="0565FA"/>
      </a:accent5>
      <a:accent6>
        <a:srgbClr val="0BE1FF"/>
      </a:accent6>
      <a:hlink>
        <a:srgbClr val="0563C1"/>
      </a:hlink>
      <a:folHlink>
        <a:srgbClr val="954F72"/>
      </a:folHlink>
    </a:clrScheme>
    <a:fontScheme name="Custom 15">
      <a:majorFont>
        <a:latin typeface="Century Gothic Bold"/>
        <a:ea typeface=""/>
        <a:cs typeface=""/>
      </a:majorFont>
      <a:minorFont>
        <a:latin typeface="Daytona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C3B034D-ACEF-4C52-A048-622E130B9A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089DF1-5746-46EC-AE4D-E0FEEFA364E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8D07AFA-56ED-494E-AC96-7D874BD7F8DE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TM56488565</Template>
  <Application>Microsoft Office PowerPoint</Application>
  <PresentationFormat>Panorámica</PresentationFormat>
  <Slides>10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Sensores Capacitivos de presión  y humedad</vt:lpstr>
      <vt:lpstr>Marco TEORICO</vt:lpstr>
      <vt:lpstr>Presentación de PowerPoint</vt:lpstr>
      <vt:lpstr>SENSOR capacitivo  de presiÓn</vt:lpstr>
      <vt:lpstr>Lectura de la información</vt:lpstr>
      <vt:lpstr>Sensor capacitivo de humedad</vt:lpstr>
      <vt:lpstr>PARTES</vt:lpstr>
      <vt:lpstr>Aplicaciones sensor de humedad capacitivo</vt:lpstr>
      <vt:lpstr>sensor de humedad capacitivo</vt:lpstr>
      <vt:lpstr>sensor de presión capacitivo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Deck</dc:title>
  <dc:creator/>
  <cp:revision>203</cp:revision>
  <dcterms:created xsi:type="dcterms:W3CDTF">2024-04-13T13:55:59Z</dcterms:created>
  <dcterms:modified xsi:type="dcterms:W3CDTF">2024-04-26T23:45:57Z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