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oviedo" initials="mo" lastIdx="1" clrIdx="0">
    <p:extLst>
      <p:ext uri="{19B8F6BF-5375-455C-9EA6-DF929625EA0E}">
        <p15:presenceInfo xmlns:p15="http://schemas.microsoft.com/office/powerpoint/2012/main" userId="287d21522590c2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oviedo" userId="287d21522590c2e7" providerId="LiveId" clId="{B2842A71-2674-45AF-8AA8-5142606C077C}"/>
    <pc:docChg chg="undo custSel addSld delSld modSld">
      <pc:chgData name="maria oviedo" userId="287d21522590c2e7" providerId="LiveId" clId="{B2842A71-2674-45AF-8AA8-5142606C077C}" dt="2024-07-02T09:00:23.207" v="441"/>
      <pc:docMkLst>
        <pc:docMk/>
      </pc:docMkLst>
      <pc:sldChg chg="modSp mod">
        <pc:chgData name="maria oviedo" userId="287d21522590c2e7" providerId="LiveId" clId="{B2842A71-2674-45AF-8AA8-5142606C077C}" dt="2024-07-02T06:25:55.327" v="439" actId="20577"/>
        <pc:sldMkLst>
          <pc:docMk/>
          <pc:sldMk cId="1849406841" sldId="256"/>
        </pc:sldMkLst>
        <pc:spChg chg="mod">
          <ac:chgData name="maria oviedo" userId="287d21522590c2e7" providerId="LiveId" clId="{B2842A71-2674-45AF-8AA8-5142606C077C}" dt="2024-07-02T06:25:55.327" v="439" actId="20577"/>
          <ac:spMkLst>
            <pc:docMk/>
            <pc:sldMk cId="1849406841" sldId="256"/>
            <ac:spMk id="4" creationId="{D7397965-82E2-432B-9C99-D46FBC8567FA}"/>
          </ac:spMkLst>
        </pc:spChg>
      </pc:sldChg>
      <pc:sldChg chg="delCm">
        <pc:chgData name="maria oviedo" userId="287d21522590c2e7" providerId="LiveId" clId="{B2842A71-2674-45AF-8AA8-5142606C077C}" dt="2024-07-02T06:27:04.426" v="440" actId="1592"/>
        <pc:sldMkLst>
          <pc:docMk/>
          <pc:sldMk cId="1192554402" sldId="257"/>
        </pc:sldMkLst>
      </pc:sldChg>
      <pc:sldChg chg="modSp mod">
        <pc:chgData name="maria oviedo" userId="287d21522590c2e7" providerId="LiveId" clId="{B2842A71-2674-45AF-8AA8-5142606C077C}" dt="2024-07-02T04:30:02.413" v="435" actId="20577"/>
        <pc:sldMkLst>
          <pc:docMk/>
          <pc:sldMk cId="1576023547" sldId="258"/>
        </pc:sldMkLst>
        <pc:spChg chg="mod">
          <ac:chgData name="maria oviedo" userId="287d21522590c2e7" providerId="LiveId" clId="{B2842A71-2674-45AF-8AA8-5142606C077C}" dt="2024-07-02T04:30:02.413" v="435" actId="20577"/>
          <ac:spMkLst>
            <pc:docMk/>
            <pc:sldMk cId="1576023547" sldId="258"/>
            <ac:spMk id="2" creationId="{F5E01C91-24C6-4817-B271-462896CB5E3C}"/>
          </ac:spMkLst>
        </pc:spChg>
        <pc:picChg chg="mod">
          <ac:chgData name="maria oviedo" userId="287d21522590c2e7" providerId="LiveId" clId="{B2842A71-2674-45AF-8AA8-5142606C077C}" dt="2024-07-02T03:52:53.534" v="325"/>
          <ac:picMkLst>
            <pc:docMk/>
            <pc:sldMk cId="1576023547" sldId="258"/>
            <ac:picMk id="13" creationId="{7CB99A0B-5F3D-469D-BDEE-1C8F85CCDE1E}"/>
          </ac:picMkLst>
        </pc:picChg>
      </pc:sldChg>
      <pc:sldChg chg="modSp mod">
        <pc:chgData name="maria oviedo" userId="287d21522590c2e7" providerId="LiveId" clId="{B2842A71-2674-45AF-8AA8-5142606C077C}" dt="2024-07-02T09:00:23.207" v="441"/>
        <pc:sldMkLst>
          <pc:docMk/>
          <pc:sldMk cId="1134570938" sldId="259"/>
        </pc:sldMkLst>
        <pc:picChg chg="mod">
          <ac:chgData name="maria oviedo" userId="287d21522590c2e7" providerId="LiveId" clId="{B2842A71-2674-45AF-8AA8-5142606C077C}" dt="2024-07-02T09:00:23.207" v="441"/>
          <ac:picMkLst>
            <pc:docMk/>
            <pc:sldMk cId="1134570938" sldId="259"/>
            <ac:picMk id="5" creationId="{26DC9C96-AD63-4630-98B6-7193F6C2CB5F}"/>
          </ac:picMkLst>
        </pc:picChg>
        <pc:picChg chg="mod">
          <ac:chgData name="maria oviedo" userId="287d21522590c2e7" providerId="LiveId" clId="{B2842A71-2674-45AF-8AA8-5142606C077C}" dt="2024-07-02T03:42:10.329" v="153"/>
          <ac:picMkLst>
            <pc:docMk/>
            <pc:sldMk cId="1134570938" sldId="259"/>
            <ac:picMk id="7" creationId="{FBFC6F41-7791-42C2-9065-6737F8DFDF09}"/>
          </ac:picMkLst>
        </pc:picChg>
      </pc:sldChg>
      <pc:sldChg chg="modSp mod">
        <pc:chgData name="maria oviedo" userId="287d21522590c2e7" providerId="LiveId" clId="{B2842A71-2674-45AF-8AA8-5142606C077C}" dt="2024-07-02T04:29:41.556" v="425" actId="20577"/>
        <pc:sldMkLst>
          <pc:docMk/>
          <pc:sldMk cId="2777258143" sldId="260"/>
        </pc:sldMkLst>
        <pc:spChg chg="mod">
          <ac:chgData name="maria oviedo" userId="287d21522590c2e7" providerId="LiveId" clId="{B2842A71-2674-45AF-8AA8-5142606C077C}" dt="2024-07-02T04:29:41.556" v="425" actId="20577"/>
          <ac:spMkLst>
            <pc:docMk/>
            <pc:sldMk cId="2777258143" sldId="260"/>
            <ac:spMk id="2" creationId="{D8C6E9D2-26A3-4986-900A-6CEDA4FFA9BC}"/>
          </ac:spMkLst>
        </pc:spChg>
      </pc:sldChg>
      <pc:sldChg chg="addSp delSp modSp mod">
        <pc:chgData name="maria oviedo" userId="287d21522590c2e7" providerId="LiveId" clId="{B2842A71-2674-45AF-8AA8-5142606C077C}" dt="2024-07-02T04:25:05.989" v="338" actId="1076"/>
        <pc:sldMkLst>
          <pc:docMk/>
          <pc:sldMk cId="1030635582" sldId="261"/>
        </pc:sldMkLst>
        <pc:spChg chg="del">
          <ac:chgData name="maria oviedo" userId="287d21522590c2e7" providerId="LiveId" clId="{B2842A71-2674-45AF-8AA8-5142606C077C}" dt="2024-07-02T04:24:02.366" v="326" actId="931"/>
          <ac:spMkLst>
            <pc:docMk/>
            <pc:sldMk cId="1030635582" sldId="261"/>
            <ac:spMk id="7" creationId="{CB508D45-19CC-4BE3-A89A-5F8D7DD7F03A}"/>
          </ac:spMkLst>
        </pc:spChg>
        <pc:picChg chg="add mod">
          <ac:chgData name="maria oviedo" userId="287d21522590c2e7" providerId="LiveId" clId="{B2842A71-2674-45AF-8AA8-5142606C077C}" dt="2024-07-02T04:25:05.989" v="338" actId="1076"/>
          <ac:picMkLst>
            <pc:docMk/>
            <pc:sldMk cId="1030635582" sldId="261"/>
            <ac:picMk id="9" creationId="{6BEB6F05-ADF7-442A-8B82-20CBDD548200}"/>
          </ac:picMkLst>
        </pc:picChg>
        <pc:picChg chg="add mod">
          <ac:chgData name="maria oviedo" userId="287d21522590c2e7" providerId="LiveId" clId="{B2842A71-2674-45AF-8AA8-5142606C077C}" dt="2024-07-02T04:24:54.782" v="336" actId="1076"/>
          <ac:picMkLst>
            <pc:docMk/>
            <pc:sldMk cId="1030635582" sldId="261"/>
            <ac:picMk id="11" creationId="{5C40322D-7071-4D4B-B108-868408907592}"/>
          </ac:picMkLst>
        </pc:picChg>
      </pc:sldChg>
      <pc:sldChg chg="addSp delSp modSp new del mod modClrScheme chgLayout">
        <pc:chgData name="maria oviedo" userId="287d21522590c2e7" providerId="LiveId" clId="{B2842A71-2674-45AF-8AA8-5142606C077C}" dt="2024-07-02T04:30:20.410" v="436" actId="2696"/>
        <pc:sldMkLst>
          <pc:docMk/>
          <pc:sldMk cId="994395074" sldId="262"/>
        </pc:sldMkLst>
        <pc:spChg chg="del mod ord">
          <ac:chgData name="maria oviedo" userId="287d21522590c2e7" providerId="LiveId" clId="{B2842A71-2674-45AF-8AA8-5142606C077C}" dt="2024-07-02T04:26:14.404" v="347" actId="700"/>
          <ac:spMkLst>
            <pc:docMk/>
            <pc:sldMk cId="994395074" sldId="262"/>
            <ac:spMk id="2" creationId="{935EEA4E-3C94-47F2-90CB-8353B0A52097}"/>
          </ac:spMkLst>
        </pc:spChg>
        <pc:spChg chg="del">
          <ac:chgData name="maria oviedo" userId="287d21522590c2e7" providerId="LiveId" clId="{B2842A71-2674-45AF-8AA8-5142606C077C}" dt="2024-07-02T04:25:49.072" v="340" actId="478"/>
          <ac:spMkLst>
            <pc:docMk/>
            <pc:sldMk cId="994395074" sldId="262"/>
            <ac:spMk id="3" creationId="{30221C93-CBDB-47B6-9323-7C011B88CCE0}"/>
          </ac:spMkLst>
        </pc:spChg>
        <pc:spChg chg="add del mod ord">
          <ac:chgData name="maria oviedo" userId="287d21522590c2e7" providerId="LiveId" clId="{B2842A71-2674-45AF-8AA8-5142606C077C}" dt="2024-07-02T04:26:23.490" v="348" actId="700"/>
          <ac:spMkLst>
            <pc:docMk/>
            <pc:sldMk cId="994395074" sldId="262"/>
            <ac:spMk id="4" creationId="{8683924A-A207-4D04-9714-BF5346A2F35B}"/>
          </ac:spMkLst>
        </pc:spChg>
        <pc:spChg chg="add del mod ord">
          <ac:chgData name="maria oviedo" userId="287d21522590c2e7" providerId="LiveId" clId="{B2842A71-2674-45AF-8AA8-5142606C077C}" dt="2024-07-02T04:26:23.490" v="348" actId="700"/>
          <ac:spMkLst>
            <pc:docMk/>
            <pc:sldMk cId="994395074" sldId="262"/>
            <ac:spMk id="5" creationId="{760BBFD0-2454-43E4-9CB3-8D1E98BB671E}"/>
          </ac:spMkLst>
        </pc:spChg>
        <pc:spChg chg="add del mod">
          <ac:chgData name="maria oviedo" userId="287d21522590c2e7" providerId="LiveId" clId="{B2842A71-2674-45AF-8AA8-5142606C077C}" dt="2024-07-02T04:29:22.755" v="411" actId="478"/>
          <ac:spMkLst>
            <pc:docMk/>
            <pc:sldMk cId="994395074" sldId="262"/>
            <ac:spMk id="6" creationId="{26B2E7B6-592B-4C86-973B-B287B9B636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3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24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89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5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155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54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4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5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953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6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67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1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4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5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8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831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FABE1-44A7-40C5-A3B3-56EAD543AF26}" type="datetimeFigureOut">
              <a:rPr lang="es-AR" smtClean="0"/>
              <a:t>2/7/2024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C826E8-CA76-4186-B328-1A19257D486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2468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7397965-82E2-432B-9C99-D46FBC85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GENERADOR DE VAN DE GRAAFF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69EEE85-D47F-439E-99DB-02213EA32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18494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61758-09DA-4A32-B0EE-A0F7CA88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INTRODUCCIÓN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1EDB58-78A9-4D70-886C-9EE236FC3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716213"/>
            <a:ext cx="3238500" cy="300037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E92EA6-9E69-449E-8680-F497F0081213}"/>
              </a:ext>
            </a:extLst>
          </p:cNvPr>
          <p:cNvSpPr txBox="1"/>
          <p:nvPr/>
        </p:nvSpPr>
        <p:spPr>
          <a:xfrm>
            <a:off x="5641041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643BAE-1953-40B5-B718-DA9248FCCC31}"/>
              </a:ext>
            </a:extLst>
          </p:cNvPr>
          <p:cNvSpPr txBox="1"/>
          <p:nvPr/>
        </p:nvSpPr>
        <p:spPr>
          <a:xfrm>
            <a:off x="4656044" y="5769880"/>
            <a:ext cx="28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Robert Jemison Van de Graaff</a:t>
            </a:r>
          </a:p>
        </p:txBody>
      </p:sp>
    </p:spTree>
    <p:extLst>
      <p:ext uri="{BB962C8B-B14F-4D97-AF65-F5344CB8AC3E}">
        <p14:creationId xmlns:p14="http://schemas.microsoft.com/office/powerpoint/2010/main" val="11925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01C91-24C6-4817-B271-462896CB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¿Cómo está conformado?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7CB99A0B-5F3D-469D-BDEE-1C8F85CCD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93" y="2544016"/>
            <a:ext cx="2881613" cy="3644203"/>
          </a:xfrm>
        </p:spPr>
      </p:pic>
    </p:spTree>
    <p:extLst>
      <p:ext uri="{BB962C8B-B14F-4D97-AF65-F5344CB8AC3E}">
        <p14:creationId xmlns:p14="http://schemas.microsoft.com/office/powerpoint/2010/main" val="15760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9A422-C243-4B8F-B61B-23B47E86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FUNCIONAMIENTO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DC9C96-AD63-4630-98B6-7193F6C2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88" y="2577277"/>
            <a:ext cx="4736850" cy="356314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FC6F41-7791-42C2-9065-6737F8DFDF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6" y="2577277"/>
            <a:ext cx="2251136" cy="35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6E9D2-26A3-4986-900A-6CEDA4FF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APLICACIONES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66E426-5D4B-48A1-838C-4474D867D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991"/>
            <a:ext cx="2217530" cy="331787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B34EC9-DDB7-461C-AF04-3C7F4112B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00" y="2557990"/>
            <a:ext cx="3662080" cy="33178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89BFEA-C01A-4AF9-97E9-815214A33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48" y="2557991"/>
            <a:ext cx="3143250" cy="14573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E4F9BF-2C95-41B9-BB5E-5E11E3E415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48" y="4287308"/>
            <a:ext cx="3143250" cy="15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CB7C4-40AD-4776-ACBF-7B5FDBC8B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LIMITACIONES Y SEGURIDAD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BEB6F05-ADF7-442A-8B82-20CBDD548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23" y="2557991"/>
            <a:ext cx="3740150" cy="3317875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40322D-7071-4D4B-B108-86840890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28" y="2692399"/>
            <a:ext cx="4227286" cy="30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1211</TotalTime>
  <Words>21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GENERADOR DE VAN DE GRAAFF</vt:lpstr>
      <vt:lpstr>INTRODUCCIÓN</vt:lpstr>
      <vt:lpstr>¿Cómo está conformado?</vt:lpstr>
      <vt:lpstr>FUNCIONAMIENTO</vt:lpstr>
      <vt:lpstr>APLICACIONES</vt:lpstr>
      <vt:lpstr>LIMITACIONES Y SEGURIDAD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Generadores de Van Der Graaff</dc:title>
  <dc:creator>maria oviedo</dc:creator>
  <cp:lastModifiedBy>Sergio Ribotta</cp:lastModifiedBy>
  <cp:revision>14</cp:revision>
  <dcterms:created xsi:type="dcterms:W3CDTF">2024-07-01T23:10:34Z</dcterms:created>
  <dcterms:modified xsi:type="dcterms:W3CDTF">2024-07-02T22:15:07Z</dcterms:modified>
</cp:coreProperties>
</file>