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0" r:id="rId4"/>
    <p:sldId id="259" r:id="rId5"/>
    <p:sldId id="261" r:id="rId6"/>
    <p:sldId id="262" r:id="rId7"/>
    <p:sldId id="263" r:id="rId8"/>
    <p:sldId id="264" r:id="rId9"/>
    <p:sldId id="266" r:id="rId10"/>
    <p:sldId id="265"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CA8DAF-0E32-4F24-88C5-911188719AE0}" v="26" dt="2024-07-02T19:39:16.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jeda, Claudio" userId="34a7e5db-ecfb-4824-8ef7-1ea4bb222ad8" providerId="ADAL" clId="{CFCA8DAF-0E32-4F24-88C5-911188719AE0}"/>
    <pc:docChg chg="undo custSel mod addSld delSld modSld">
      <pc:chgData name="Ojeda, Claudio" userId="34a7e5db-ecfb-4824-8ef7-1ea4bb222ad8" providerId="ADAL" clId="{CFCA8DAF-0E32-4F24-88C5-911188719AE0}" dt="2024-07-02T19:55:42.617" v="1531" actId="313"/>
      <pc:docMkLst>
        <pc:docMk/>
      </pc:docMkLst>
      <pc:sldChg chg="modSp mod">
        <pc:chgData name="Ojeda, Claudio" userId="34a7e5db-ecfb-4824-8ef7-1ea4bb222ad8" providerId="ADAL" clId="{CFCA8DAF-0E32-4F24-88C5-911188719AE0}" dt="2024-07-02T18:51:52.020" v="1348" actId="20577"/>
        <pc:sldMkLst>
          <pc:docMk/>
          <pc:sldMk cId="2303179774" sldId="257"/>
        </pc:sldMkLst>
        <pc:spChg chg="mod">
          <ac:chgData name="Ojeda, Claudio" userId="34a7e5db-ecfb-4824-8ef7-1ea4bb222ad8" providerId="ADAL" clId="{CFCA8DAF-0E32-4F24-88C5-911188719AE0}" dt="2024-07-02T18:51:52.020" v="1348" actId="20577"/>
          <ac:spMkLst>
            <pc:docMk/>
            <pc:sldMk cId="2303179774" sldId="257"/>
            <ac:spMk id="3" creationId="{FAD0423A-CB00-C75C-417A-CA1C60A56EDE}"/>
          </ac:spMkLst>
        </pc:spChg>
      </pc:sldChg>
      <pc:sldChg chg="modSp mod">
        <pc:chgData name="Ojeda, Claudio" userId="34a7e5db-ecfb-4824-8ef7-1ea4bb222ad8" providerId="ADAL" clId="{CFCA8DAF-0E32-4F24-88C5-911188719AE0}" dt="2024-07-02T19:40:13.789" v="1403" actId="27636"/>
        <pc:sldMkLst>
          <pc:docMk/>
          <pc:sldMk cId="907642266" sldId="260"/>
        </pc:sldMkLst>
        <pc:spChg chg="mod">
          <ac:chgData name="Ojeda, Claudio" userId="34a7e5db-ecfb-4824-8ef7-1ea4bb222ad8" providerId="ADAL" clId="{CFCA8DAF-0E32-4F24-88C5-911188719AE0}" dt="2024-07-02T19:40:13.789" v="1403" actId="27636"/>
          <ac:spMkLst>
            <pc:docMk/>
            <pc:sldMk cId="907642266" sldId="260"/>
            <ac:spMk id="19" creationId="{E5AD6C87-529A-5C8F-2CF6-480231CF3898}"/>
          </ac:spMkLst>
        </pc:spChg>
      </pc:sldChg>
      <pc:sldChg chg="modSp mod">
        <pc:chgData name="Ojeda, Claudio" userId="34a7e5db-ecfb-4824-8ef7-1ea4bb222ad8" providerId="ADAL" clId="{CFCA8DAF-0E32-4F24-88C5-911188719AE0}" dt="2024-07-02T19:39:18.380" v="1401" actId="20577"/>
        <pc:sldMkLst>
          <pc:docMk/>
          <pc:sldMk cId="1111286643" sldId="263"/>
        </pc:sldMkLst>
        <pc:spChg chg="mod">
          <ac:chgData name="Ojeda, Claudio" userId="34a7e5db-ecfb-4824-8ef7-1ea4bb222ad8" providerId="ADAL" clId="{CFCA8DAF-0E32-4F24-88C5-911188719AE0}" dt="2024-07-02T19:39:18.380" v="1401" actId="20577"/>
          <ac:spMkLst>
            <pc:docMk/>
            <pc:sldMk cId="1111286643" sldId="263"/>
            <ac:spMk id="9" creationId="{8A3893D5-A634-FA47-2791-4BCB9BFCA209}"/>
          </ac:spMkLst>
        </pc:spChg>
      </pc:sldChg>
      <pc:sldChg chg="modSp mod">
        <pc:chgData name="Ojeda, Claudio" userId="34a7e5db-ecfb-4824-8ef7-1ea4bb222ad8" providerId="ADAL" clId="{CFCA8DAF-0E32-4F24-88C5-911188719AE0}" dt="2024-07-02T19:48:30.580" v="1439" actId="20577"/>
        <pc:sldMkLst>
          <pc:docMk/>
          <pc:sldMk cId="2362790034" sldId="264"/>
        </pc:sldMkLst>
        <pc:spChg chg="mod">
          <ac:chgData name="Ojeda, Claudio" userId="34a7e5db-ecfb-4824-8ef7-1ea4bb222ad8" providerId="ADAL" clId="{CFCA8DAF-0E32-4F24-88C5-911188719AE0}" dt="2024-07-02T19:48:30.580" v="1439" actId="20577"/>
          <ac:spMkLst>
            <pc:docMk/>
            <pc:sldMk cId="2362790034" sldId="264"/>
            <ac:spMk id="3" creationId="{4400233F-8424-80D8-D118-4D8B1E0FD28A}"/>
          </ac:spMkLst>
        </pc:spChg>
      </pc:sldChg>
      <pc:sldChg chg="modSp mod">
        <pc:chgData name="Ojeda, Claudio" userId="34a7e5db-ecfb-4824-8ef7-1ea4bb222ad8" providerId="ADAL" clId="{CFCA8DAF-0E32-4F24-88C5-911188719AE0}" dt="2024-07-02T19:48:23.484" v="1425" actId="20577"/>
        <pc:sldMkLst>
          <pc:docMk/>
          <pc:sldMk cId="141077223" sldId="266"/>
        </pc:sldMkLst>
        <pc:spChg chg="mod">
          <ac:chgData name="Ojeda, Claudio" userId="34a7e5db-ecfb-4824-8ef7-1ea4bb222ad8" providerId="ADAL" clId="{CFCA8DAF-0E32-4F24-88C5-911188719AE0}" dt="2024-07-02T19:48:23.484" v="1425" actId="20577"/>
          <ac:spMkLst>
            <pc:docMk/>
            <pc:sldMk cId="141077223" sldId="266"/>
            <ac:spMk id="3" creationId="{4400233F-8424-80D8-D118-4D8B1E0FD28A}"/>
          </ac:spMkLst>
        </pc:spChg>
      </pc:sldChg>
      <pc:sldChg chg="addSp delSp modSp mod setBg">
        <pc:chgData name="Ojeda, Claudio" userId="34a7e5db-ecfb-4824-8ef7-1ea4bb222ad8" providerId="ADAL" clId="{CFCA8DAF-0E32-4F24-88C5-911188719AE0}" dt="2024-07-02T13:55:40.260" v="79" actId="1036"/>
        <pc:sldMkLst>
          <pc:docMk/>
          <pc:sldMk cId="1552108962" sldId="268"/>
        </pc:sldMkLst>
        <pc:spChg chg="mod">
          <ac:chgData name="Ojeda, Claudio" userId="34a7e5db-ecfb-4824-8ef7-1ea4bb222ad8" providerId="ADAL" clId="{CFCA8DAF-0E32-4F24-88C5-911188719AE0}" dt="2024-07-02T13:55:40.260" v="79" actId="1036"/>
          <ac:spMkLst>
            <pc:docMk/>
            <pc:sldMk cId="1552108962" sldId="268"/>
            <ac:spMk id="2" creationId="{9B423C73-EB35-DBD6-617C-26B9F275ED47}"/>
          </ac:spMkLst>
        </pc:spChg>
        <pc:spChg chg="del">
          <ac:chgData name="Ojeda, Claudio" userId="34a7e5db-ecfb-4824-8ef7-1ea4bb222ad8" providerId="ADAL" clId="{CFCA8DAF-0E32-4F24-88C5-911188719AE0}" dt="2024-07-02T13:42:32.451" v="2" actId="931"/>
          <ac:spMkLst>
            <pc:docMk/>
            <pc:sldMk cId="1552108962" sldId="268"/>
            <ac:spMk id="3" creationId="{B6FFD425-C89A-94DD-17D2-ACA8FDDA702D}"/>
          </ac:spMkLst>
        </pc:spChg>
        <pc:spChg chg="add del">
          <ac:chgData name="Ojeda, Claudio" userId="34a7e5db-ecfb-4824-8ef7-1ea4bb222ad8" providerId="ADAL" clId="{CFCA8DAF-0E32-4F24-88C5-911188719AE0}" dt="2024-07-02T13:48:26.529" v="8" actId="931"/>
          <ac:spMkLst>
            <pc:docMk/>
            <pc:sldMk cId="1552108962" sldId="268"/>
            <ac:spMk id="9" creationId="{D1A542E2-8D23-FCC0-CEA1-3DFB922FA6F2}"/>
          </ac:spMkLst>
        </pc:spChg>
        <pc:spChg chg="add del">
          <ac:chgData name="Ojeda, Claudio" userId="34a7e5db-ecfb-4824-8ef7-1ea4bb222ad8" providerId="ADAL" clId="{CFCA8DAF-0E32-4F24-88C5-911188719AE0}" dt="2024-07-02T13:48:41.639" v="10" actId="26606"/>
          <ac:spMkLst>
            <pc:docMk/>
            <pc:sldMk cId="1552108962" sldId="268"/>
            <ac:spMk id="11" creationId="{9C1BA022-F93B-5B0C-48EB-78DDED62A758}"/>
          </ac:spMkLst>
        </pc:spChg>
        <pc:spChg chg="add del">
          <ac:chgData name="Ojeda, Claudio" userId="34a7e5db-ecfb-4824-8ef7-1ea4bb222ad8" providerId="ADAL" clId="{CFCA8DAF-0E32-4F24-88C5-911188719AE0}" dt="2024-07-02T13:48:41.639" v="10" actId="26606"/>
          <ac:spMkLst>
            <pc:docMk/>
            <pc:sldMk cId="1552108962" sldId="268"/>
            <ac:spMk id="14" creationId="{C2E4E997-8672-4FFD-B8EC-9932A8E4714B}"/>
          </ac:spMkLst>
        </pc:spChg>
        <pc:spChg chg="add mod">
          <ac:chgData name="Ojeda, Claudio" userId="34a7e5db-ecfb-4824-8ef7-1ea4bb222ad8" providerId="ADAL" clId="{CFCA8DAF-0E32-4F24-88C5-911188719AE0}" dt="2024-07-02T13:51:14.346" v="43" actId="5793"/>
          <ac:spMkLst>
            <pc:docMk/>
            <pc:sldMk cId="1552108962" sldId="268"/>
            <ac:spMk id="47" creationId="{A2F9EFD5-6701-A2B1-7467-DFCBEEDF9DF6}"/>
          </ac:spMkLst>
        </pc:spChg>
        <pc:spChg chg="add">
          <ac:chgData name="Ojeda, Claudio" userId="34a7e5db-ecfb-4824-8ef7-1ea4bb222ad8" providerId="ADAL" clId="{CFCA8DAF-0E32-4F24-88C5-911188719AE0}" dt="2024-07-02T13:49:57.721" v="29" actId="26606"/>
          <ac:spMkLst>
            <pc:docMk/>
            <pc:sldMk cId="1552108962" sldId="268"/>
            <ac:spMk id="52" creationId="{C2E4E997-8672-4FFD-B8EC-9932A8E4714B}"/>
          </ac:spMkLst>
        </pc:spChg>
        <pc:grpChg chg="add del">
          <ac:chgData name="Ojeda, Claudio" userId="34a7e5db-ecfb-4824-8ef7-1ea4bb222ad8" providerId="ADAL" clId="{CFCA8DAF-0E32-4F24-88C5-911188719AE0}" dt="2024-07-02T13:48:41.639" v="10" actId="26606"/>
          <ac:grpSpMkLst>
            <pc:docMk/>
            <pc:sldMk cId="1552108962" sldId="268"/>
            <ac:grpSpMk id="18" creationId="{453E4DEE-E996-40F8-8635-0FF43D7348F9}"/>
          </ac:grpSpMkLst>
        </pc:grpChg>
        <pc:grpChg chg="add">
          <ac:chgData name="Ojeda, Claudio" userId="34a7e5db-ecfb-4824-8ef7-1ea4bb222ad8" providerId="ADAL" clId="{CFCA8DAF-0E32-4F24-88C5-911188719AE0}" dt="2024-07-02T13:49:57.721" v="29" actId="26606"/>
          <ac:grpSpMkLst>
            <pc:docMk/>
            <pc:sldMk cId="1552108962" sldId="268"/>
            <ac:grpSpMk id="56" creationId="{453E4DEE-E996-40F8-8635-0FF43D7348F9}"/>
          </ac:grpSpMkLst>
        </pc:grpChg>
        <pc:picChg chg="add del mod">
          <ac:chgData name="Ojeda, Claudio" userId="34a7e5db-ecfb-4824-8ef7-1ea4bb222ad8" providerId="ADAL" clId="{CFCA8DAF-0E32-4F24-88C5-911188719AE0}" dt="2024-07-02T13:48:08.141" v="7" actId="478"/>
          <ac:picMkLst>
            <pc:docMk/>
            <pc:sldMk cId="1552108962" sldId="268"/>
            <ac:picMk id="5" creationId="{6BF2A53B-8FE7-DF78-38A8-66059E8C3253}"/>
          </ac:picMkLst>
        </pc:picChg>
        <pc:picChg chg="add mod">
          <ac:chgData name="Ojeda, Claudio" userId="34a7e5db-ecfb-4824-8ef7-1ea4bb222ad8" providerId="ADAL" clId="{CFCA8DAF-0E32-4F24-88C5-911188719AE0}" dt="2024-07-02T13:49:57.721" v="29" actId="26606"/>
          <ac:picMkLst>
            <pc:docMk/>
            <pc:sldMk cId="1552108962" sldId="268"/>
            <ac:picMk id="7" creationId="{8D97A7B1-D2E1-8B9A-BA81-350207259FA4}"/>
          </ac:picMkLst>
        </pc:picChg>
        <pc:picChg chg="add del">
          <ac:chgData name="Ojeda, Claudio" userId="34a7e5db-ecfb-4824-8ef7-1ea4bb222ad8" providerId="ADAL" clId="{CFCA8DAF-0E32-4F24-88C5-911188719AE0}" dt="2024-07-02T13:48:41.639" v="10" actId="26606"/>
          <ac:picMkLst>
            <pc:docMk/>
            <pc:sldMk cId="1552108962" sldId="268"/>
            <ac:picMk id="16" creationId="{FE6BA9E6-1D9E-4D30-B528-D49FA1342E4E}"/>
          </ac:picMkLst>
        </pc:picChg>
        <pc:picChg chg="add">
          <ac:chgData name="Ojeda, Claudio" userId="34a7e5db-ecfb-4824-8ef7-1ea4bb222ad8" providerId="ADAL" clId="{CFCA8DAF-0E32-4F24-88C5-911188719AE0}" dt="2024-07-02T13:49:57.721" v="29" actId="26606"/>
          <ac:picMkLst>
            <pc:docMk/>
            <pc:sldMk cId="1552108962" sldId="268"/>
            <ac:picMk id="54" creationId="{FE6BA9E6-1D9E-4D30-B528-D49FA1342E4E}"/>
          </ac:picMkLst>
        </pc:picChg>
      </pc:sldChg>
      <pc:sldChg chg="addSp delSp modSp new del mod setBg">
        <pc:chgData name="Ojeda, Claudio" userId="34a7e5db-ecfb-4824-8ef7-1ea4bb222ad8" providerId="ADAL" clId="{CFCA8DAF-0E32-4F24-88C5-911188719AE0}" dt="2024-07-02T14:08:17.488" v="125" actId="680"/>
        <pc:sldMkLst>
          <pc:docMk/>
          <pc:sldMk cId="2287828353" sldId="269"/>
        </pc:sldMkLst>
        <pc:spChg chg="mod">
          <ac:chgData name="Ojeda, Claudio" userId="34a7e5db-ecfb-4824-8ef7-1ea4bb222ad8" providerId="ADAL" clId="{CFCA8DAF-0E32-4F24-88C5-911188719AE0}" dt="2024-07-02T14:08:11.472" v="122" actId="26606"/>
          <ac:spMkLst>
            <pc:docMk/>
            <pc:sldMk cId="2287828353" sldId="269"/>
            <ac:spMk id="2" creationId="{7BA968D7-BE74-C6A3-B343-B7C68D826CA3}"/>
          </ac:spMkLst>
        </pc:spChg>
        <pc:spChg chg="add del">
          <ac:chgData name="Ojeda, Claudio" userId="34a7e5db-ecfb-4824-8ef7-1ea4bb222ad8" providerId="ADAL" clId="{CFCA8DAF-0E32-4F24-88C5-911188719AE0}" dt="2024-07-02T14:08:13.293" v="124" actId="931"/>
          <ac:spMkLst>
            <pc:docMk/>
            <pc:sldMk cId="2287828353" sldId="269"/>
            <ac:spMk id="3" creationId="{BFC3AB26-4047-0778-8A27-5AD1221F7156}"/>
          </ac:spMkLst>
        </pc:spChg>
        <pc:spChg chg="add del">
          <ac:chgData name="Ojeda, Claudio" userId="34a7e5db-ecfb-4824-8ef7-1ea4bb222ad8" providerId="ADAL" clId="{CFCA8DAF-0E32-4F24-88C5-911188719AE0}" dt="2024-07-02T14:07:05.193" v="108" actId="26606"/>
          <ac:spMkLst>
            <pc:docMk/>
            <pc:sldMk cId="2287828353" sldId="269"/>
            <ac:spMk id="11" creationId="{708D345E-F051-1043-9208-53D1A7C8CFB2}"/>
          </ac:spMkLst>
        </pc:spChg>
        <pc:spChg chg="add del">
          <ac:chgData name="Ojeda, Claudio" userId="34a7e5db-ecfb-4824-8ef7-1ea4bb222ad8" providerId="ADAL" clId="{CFCA8DAF-0E32-4F24-88C5-911188719AE0}" dt="2024-07-02T14:08:11.472" v="122" actId="26606"/>
          <ac:spMkLst>
            <pc:docMk/>
            <pc:sldMk cId="2287828353" sldId="269"/>
            <ac:spMk id="12" creationId="{A0F3E2DF-E827-4D2A-A6D3-15B8451C8784}"/>
          </ac:spMkLst>
        </pc:spChg>
        <pc:spChg chg="add del">
          <ac:chgData name="Ojeda, Claudio" userId="34a7e5db-ecfb-4824-8ef7-1ea4bb222ad8" providerId="ADAL" clId="{CFCA8DAF-0E32-4F24-88C5-911188719AE0}" dt="2024-07-02T14:08:11.472" v="122" actId="26606"/>
          <ac:spMkLst>
            <pc:docMk/>
            <pc:sldMk cId="2287828353" sldId="269"/>
            <ac:spMk id="13" creationId="{7C51AC71-D4A1-9A27-5FD6-D53F3634C527}"/>
          </ac:spMkLst>
        </pc:spChg>
        <pc:spChg chg="add del">
          <ac:chgData name="Ojeda, Claudio" userId="34a7e5db-ecfb-4824-8ef7-1ea4bb222ad8" providerId="ADAL" clId="{CFCA8DAF-0E32-4F24-88C5-911188719AE0}" dt="2024-07-02T14:07:05.193" v="108" actId="26606"/>
          <ac:spMkLst>
            <pc:docMk/>
            <pc:sldMk cId="2287828353" sldId="269"/>
            <ac:spMk id="14" creationId="{A0F3E2DF-E827-4D2A-A6D3-15B8451C8784}"/>
          </ac:spMkLst>
        </pc:spChg>
        <pc:spChg chg="add del">
          <ac:chgData name="Ojeda, Claudio" userId="34a7e5db-ecfb-4824-8ef7-1ea4bb222ad8" providerId="ADAL" clId="{CFCA8DAF-0E32-4F24-88C5-911188719AE0}" dt="2024-07-02T14:06:55.655" v="100" actId="26606"/>
          <ac:spMkLst>
            <pc:docMk/>
            <pc:sldMk cId="2287828353" sldId="269"/>
            <ac:spMk id="16" creationId="{A0F3E2DF-E827-4D2A-A6D3-15B8451C8784}"/>
          </ac:spMkLst>
        </pc:spChg>
        <pc:spChg chg="add del">
          <ac:chgData name="Ojeda, Claudio" userId="34a7e5db-ecfb-4824-8ef7-1ea4bb222ad8" providerId="ADAL" clId="{CFCA8DAF-0E32-4F24-88C5-911188719AE0}" dt="2024-07-02T14:06:41.033" v="94" actId="26606"/>
          <ac:spMkLst>
            <pc:docMk/>
            <pc:sldMk cId="2287828353" sldId="269"/>
            <ac:spMk id="19" creationId="{A0F3E2DF-E827-4D2A-A6D3-15B8451C8784}"/>
          </ac:spMkLst>
        </pc:spChg>
        <pc:picChg chg="add del mod ord">
          <ac:chgData name="Ojeda, Claudio" userId="34a7e5db-ecfb-4824-8ef7-1ea4bb222ad8" providerId="ADAL" clId="{CFCA8DAF-0E32-4F24-88C5-911188719AE0}" dt="2024-07-02T14:08:13.293" v="124" actId="931"/>
          <ac:picMkLst>
            <pc:docMk/>
            <pc:sldMk cId="2287828353" sldId="269"/>
            <ac:picMk id="5" creationId="{11427458-6DC9-AB44-14CD-A55D6726ABA3}"/>
          </ac:picMkLst>
        </pc:picChg>
        <pc:picChg chg="add del mod ord">
          <ac:chgData name="Ojeda, Claudio" userId="34a7e5db-ecfb-4824-8ef7-1ea4bb222ad8" providerId="ADAL" clId="{CFCA8DAF-0E32-4F24-88C5-911188719AE0}" dt="2024-07-02T14:07:05.203" v="109" actId="931"/>
          <ac:picMkLst>
            <pc:docMk/>
            <pc:sldMk cId="2287828353" sldId="269"/>
            <ac:picMk id="7" creationId="{F38FA9DF-9348-6585-28C9-3B43F18BE2FB}"/>
          </ac:picMkLst>
        </pc:picChg>
        <pc:picChg chg="add del mod">
          <ac:chgData name="Ojeda, Claudio" userId="34a7e5db-ecfb-4824-8ef7-1ea4bb222ad8" providerId="ADAL" clId="{CFCA8DAF-0E32-4F24-88C5-911188719AE0}" dt="2024-07-02T14:08:13.283" v="123" actId="931"/>
          <ac:picMkLst>
            <pc:docMk/>
            <pc:sldMk cId="2287828353" sldId="269"/>
            <ac:picMk id="9" creationId="{902504FF-6E36-025E-390B-A504615EC375}"/>
          </ac:picMkLst>
        </pc:picChg>
        <pc:picChg chg="add del mod">
          <ac:chgData name="Ojeda, Claudio" userId="34a7e5db-ecfb-4824-8ef7-1ea4bb222ad8" providerId="ADAL" clId="{CFCA8DAF-0E32-4F24-88C5-911188719AE0}" dt="2024-07-02T14:08:02.325" v="118" actId="931"/>
          <ac:picMkLst>
            <pc:docMk/>
            <pc:sldMk cId="2287828353" sldId="269"/>
            <ac:picMk id="15" creationId="{AAA73C29-29E1-EF56-B986-1884416CD65A}"/>
          </ac:picMkLst>
        </pc:picChg>
      </pc:sldChg>
      <pc:sldChg chg="addSp delSp modSp new mod setBg">
        <pc:chgData name="Ojeda, Claudio" userId="34a7e5db-ecfb-4824-8ef7-1ea4bb222ad8" providerId="ADAL" clId="{CFCA8DAF-0E32-4F24-88C5-911188719AE0}" dt="2024-07-02T19:53:33.840" v="1530" actId="1035"/>
        <pc:sldMkLst>
          <pc:docMk/>
          <pc:sldMk cId="2643686419" sldId="269"/>
        </pc:sldMkLst>
        <pc:spChg chg="mod">
          <ac:chgData name="Ojeda, Claudio" userId="34a7e5db-ecfb-4824-8ef7-1ea4bb222ad8" providerId="ADAL" clId="{CFCA8DAF-0E32-4F24-88C5-911188719AE0}" dt="2024-07-02T19:53:29.645" v="1516" actId="1036"/>
          <ac:spMkLst>
            <pc:docMk/>
            <pc:sldMk cId="2643686419" sldId="269"/>
            <ac:spMk id="2" creationId="{A97C4118-A1C2-9344-4B8B-E47E3B9275E2}"/>
          </ac:spMkLst>
        </pc:spChg>
        <pc:spChg chg="add del">
          <ac:chgData name="Ojeda, Claudio" userId="34a7e5db-ecfb-4824-8ef7-1ea4bb222ad8" providerId="ADAL" clId="{CFCA8DAF-0E32-4F24-88C5-911188719AE0}" dt="2024-07-02T14:09:33.136" v="139" actId="931"/>
          <ac:spMkLst>
            <pc:docMk/>
            <pc:sldMk cId="2643686419" sldId="269"/>
            <ac:spMk id="3" creationId="{55169BE7-7D90-44C6-A8C5-FA7F7498629B}"/>
          </ac:spMkLst>
        </pc:spChg>
        <pc:spChg chg="add del">
          <ac:chgData name="Ojeda, Claudio" userId="34a7e5db-ecfb-4824-8ef7-1ea4bb222ad8" providerId="ADAL" clId="{CFCA8DAF-0E32-4F24-88C5-911188719AE0}" dt="2024-07-02T14:09:19.824" v="136" actId="26606"/>
          <ac:spMkLst>
            <pc:docMk/>
            <pc:sldMk cId="2643686419" sldId="269"/>
            <ac:spMk id="11" creationId="{3DD98DE5-9B9B-5B07-1E19-A2384492D46B}"/>
          </ac:spMkLst>
        </pc:spChg>
        <pc:spChg chg="add del">
          <ac:chgData name="Ojeda, Claudio" userId="34a7e5db-ecfb-4824-8ef7-1ea4bb222ad8" providerId="ADAL" clId="{CFCA8DAF-0E32-4F24-88C5-911188719AE0}" dt="2024-07-02T14:09:19.824" v="136" actId="26606"/>
          <ac:spMkLst>
            <pc:docMk/>
            <pc:sldMk cId="2643686419" sldId="269"/>
            <ac:spMk id="14" creationId="{A0F3E2DF-E827-4D2A-A6D3-15B8451C8784}"/>
          </ac:spMkLst>
        </pc:spChg>
        <pc:spChg chg="add mod">
          <ac:chgData name="Ojeda, Claudio" userId="34a7e5db-ecfb-4824-8ef7-1ea4bb222ad8" providerId="ADAL" clId="{CFCA8DAF-0E32-4F24-88C5-911188719AE0}" dt="2024-07-02T19:53:33.840" v="1530" actId="1035"/>
          <ac:spMkLst>
            <pc:docMk/>
            <pc:sldMk cId="2643686419" sldId="269"/>
            <ac:spMk id="16" creationId="{F9795017-1780-11A8-51C1-652F02B99678}"/>
          </ac:spMkLst>
        </pc:spChg>
        <pc:spChg chg="add del">
          <ac:chgData name="Ojeda, Claudio" userId="34a7e5db-ecfb-4824-8ef7-1ea4bb222ad8" providerId="ADAL" clId="{CFCA8DAF-0E32-4F24-88C5-911188719AE0}" dt="2024-07-02T14:13:12.523" v="396" actId="26606"/>
          <ac:spMkLst>
            <pc:docMk/>
            <pc:sldMk cId="2643686419" sldId="269"/>
            <ac:spMk id="19" creationId="{C169E84F-4748-4D61-A105-357962627A38}"/>
          </ac:spMkLst>
        </pc:spChg>
        <pc:spChg chg="add">
          <ac:chgData name="Ojeda, Claudio" userId="34a7e5db-ecfb-4824-8ef7-1ea4bb222ad8" providerId="ADAL" clId="{CFCA8DAF-0E32-4F24-88C5-911188719AE0}" dt="2024-07-02T14:13:12.523" v="396" actId="26606"/>
          <ac:spMkLst>
            <pc:docMk/>
            <pc:sldMk cId="2643686419" sldId="269"/>
            <ac:spMk id="24" creationId="{C169E84F-4748-4D61-A105-357962627A38}"/>
          </ac:spMkLst>
        </pc:spChg>
        <pc:picChg chg="add del mod ord">
          <ac:chgData name="Ojeda, Claudio" userId="34a7e5db-ecfb-4824-8ef7-1ea4bb222ad8" providerId="ADAL" clId="{CFCA8DAF-0E32-4F24-88C5-911188719AE0}" dt="2024-07-02T14:09:21.460" v="138" actId="931"/>
          <ac:picMkLst>
            <pc:docMk/>
            <pc:sldMk cId="2643686419" sldId="269"/>
            <ac:picMk id="5" creationId="{3DEA51BA-BBA6-CC16-E31C-40E958756E50}"/>
          </ac:picMkLst>
        </pc:picChg>
        <pc:picChg chg="add del mod">
          <ac:chgData name="Ojeda, Claudio" userId="34a7e5db-ecfb-4824-8ef7-1ea4bb222ad8" providerId="ADAL" clId="{CFCA8DAF-0E32-4F24-88C5-911188719AE0}" dt="2024-07-02T14:09:19.824" v="137" actId="931"/>
          <ac:picMkLst>
            <pc:docMk/>
            <pc:sldMk cId="2643686419" sldId="269"/>
            <ac:picMk id="7" creationId="{288F25E3-EC27-8694-CB17-54CE85BF4247}"/>
          </ac:picMkLst>
        </pc:picChg>
        <pc:picChg chg="add mod ord">
          <ac:chgData name="Ojeda, Claudio" userId="34a7e5db-ecfb-4824-8ef7-1ea4bb222ad8" providerId="ADAL" clId="{CFCA8DAF-0E32-4F24-88C5-911188719AE0}" dt="2024-07-02T14:14:45.924" v="456" actId="1037"/>
          <ac:picMkLst>
            <pc:docMk/>
            <pc:sldMk cId="2643686419" sldId="269"/>
            <ac:picMk id="9" creationId="{59AAF796-913F-EE28-C40A-1559FFEA251A}"/>
          </ac:picMkLst>
        </pc:picChg>
        <pc:picChg chg="add mod">
          <ac:chgData name="Ojeda, Claudio" userId="34a7e5db-ecfb-4824-8ef7-1ea4bb222ad8" providerId="ADAL" clId="{CFCA8DAF-0E32-4F24-88C5-911188719AE0}" dt="2024-07-02T14:13:56.331" v="455" actId="1035"/>
          <ac:picMkLst>
            <pc:docMk/>
            <pc:sldMk cId="2643686419" sldId="269"/>
            <ac:picMk id="12" creationId="{40477731-CAB5-AF16-C4DB-3BDC259F2BA8}"/>
          </ac:picMkLst>
        </pc:picChg>
      </pc:sldChg>
      <pc:sldChg chg="addSp delSp modSp new mod setBg">
        <pc:chgData name="Ojeda, Claudio" userId="34a7e5db-ecfb-4824-8ef7-1ea4bb222ad8" providerId="ADAL" clId="{CFCA8DAF-0E32-4F24-88C5-911188719AE0}" dt="2024-07-02T16:30:17.366" v="1262" actId="1036"/>
        <pc:sldMkLst>
          <pc:docMk/>
          <pc:sldMk cId="806605473" sldId="270"/>
        </pc:sldMkLst>
        <pc:spChg chg="mod ord">
          <ac:chgData name="Ojeda, Claudio" userId="34a7e5db-ecfb-4824-8ef7-1ea4bb222ad8" providerId="ADAL" clId="{CFCA8DAF-0E32-4F24-88C5-911188719AE0}" dt="2024-07-02T16:29:39.693" v="1235" actId="1035"/>
          <ac:spMkLst>
            <pc:docMk/>
            <pc:sldMk cId="806605473" sldId="270"/>
            <ac:spMk id="2" creationId="{94A0F9BB-4535-00F0-6F5D-AF7D472BF0D7}"/>
          </ac:spMkLst>
        </pc:spChg>
        <pc:spChg chg="del">
          <ac:chgData name="Ojeda, Claudio" userId="34a7e5db-ecfb-4824-8ef7-1ea4bb222ad8" providerId="ADAL" clId="{CFCA8DAF-0E32-4F24-88C5-911188719AE0}" dt="2024-07-02T15:08:01.245" v="1047" actId="931"/>
          <ac:spMkLst>
            <pc:docMk/>
            <pc:sldMk cId="806605473" sldId="270"/>
            <ac:spMk id="3" creationId="{88ABD21E-84F2-B21C-D692-94FD9FE6A798}"/>
          </ac:spMkLst>
        </pc:spChg>
        <pc:spChg chg="add mod">
          <ac:chgData name="Ojeda, Claudio" userId="34a7e5db-ecfb-4824-8ef7-1ea4bb222ad8" providerId="ADAL" clId="{CFCA8DAF-0E32-4F24-88C5-911188719AE0}" dt="2024-07-02T16:30:17.366" v="1262" actId="1036"/>
          <ac:spMkLst>
            <pc:docMk/>
            <pc:sldMk cId="806605473" sldId="270"/>
            <ac:spMk id="9" creationId="{E5C3E2CA-C408-531D-77DA-4AAED1B71311}"/>
          </ac:spMkLst>
        </pc:spChg>
        <pc:spChg chg="add del">
          <ac:chgData name="Ojeda, Claudio" userId="34a7e5db-ecfb-4824-8ef7-1ea4bb222ad8" providerId="ADAL" clId="{CFCA8DAF-0E32-4F24-88C5-911188719AE0}" dt="2024-07-02T15:08:29.171" v="1051" actId="26606"/>
          <ac:spMkLst>
            <pc:docMk/>
            <pc:sldMk cId="806605473" sldId="270"/>
            <ac:spMk id="46" creationId="{B61375F2-60B1-44ED-B60A-019C4BD5A62A}"/>
          </ac:spMkLst>
        </pc:spChg>
        <pc:spChg chg="add">
          <ac:chgData name="Ojeda, Claudio" userId="34a7e5db-ecfb-4824-8ef7-1ea4bb222ad8" providerId="ADAL" clId="{CFCA8DAF-0E32-4F24-88C5-911188719AE0}" dt="2024-07-02T15:08:29.187" v="1052" actId="26606"/>
          <ac:spMkLst>
            <pc:docMk/>
            <pc:sldMk cId="806605473" sldId="270"/>
            <ac:spMk id="76" creationId="{6D29BE04-4454-4832-B83F-10D001BFF94D}"/>
          </ac:spMkLst>
        </pc:spChg>
        <pc:spChg chg="add">
          <ac:chgData name="Ojeda, Claudio" userId="34a7e5db-ecfb-4824-8ef7-1ea4bb222ad8" providerId="ADAL" clId="{CFCA8DAF-0E32-4F24-88C5-911188719AE0}" dt="2024-07-02T15:08:29.187" v="1052" actId="26606"/>
          <ac:spMkLst>
            <pc:docMk/>
            <pc:sldMk cId="806605473" sldId="270"/>
            <ac:spMk id="78" creationId="{98714CE9-3C2C-48E1-8B8F-CFB7735C43D7}"/>
          </ac:spMkLst>
        </pc:spChg>
        <pc:spChg chg="add">
          <ac:chgData name="Ojeda, Claudio" userId="34a7e5db-ecfb-4824-8ef7-1ea4bb222ad8" providerId="ADAL" clId="{CFCA8DAF-0E32-4F24-88C5-911188719AE0}" dt="2024-07-02T15:08:29.187" v="1052" actId="26606"/>
          <ac:spMkLst>
            <pc:docMk/>
            <pc:sldMk cId="806605473" sldId="270"/>
            <ac:spMk id="89" creationId="{CC892AB0-7D6D-4FC9-9105-0CB427161889}"/>
          </ac:spMkLst>
        </pc:spChg>
        <pc:grpChg chg="add del">
          <ac:chgData name="Ojeda, Claudio" userId="34a7e5db-ecfb-4824-8ef7-1ea4bb222ad8" providerId="ADAL" clId="{CFCA8DAF-0E32-4F24-88C5-911188719AE0}" dt="2024-07-02T15:08:29.187" v="1052" actId="26606"/>
          <ac:grpSpMkLst>
            <pc:docMk/>
            <pc:sldMk cId="806605473" sldId="270"/>
            <ac:grpSpMk id="12" creationId="{A0B38558-5389-4817-936F-FD62560CAC11}"/>
          </ac:grpSpMkLst>
        </pc:grpChg>
        <pc:grpChg chg="add del">
          <ac:chgData name="Ojeda, Claudio" userId="34a7e5db-ecfb-4824-8ef7-1ea4bb222ad8" providerId="ADAL" clId="{CFCA8DAF-0E32-4F24-88C5-911188719AE0}" dt="2024-07-02T15:08:29.187" v="1052" actId="26606"/>
          <ac:grpSpMkLst>
            <pc:docMk/>
            <pc:sldMk cId="806605473" sldId="270"/>
            <ac:grpSpMk id="16" creationId="{15502586-682B-4EDF-9515-674BB4E1CD13}"/>
          </ac:grpSpMkLst>
        </pc:grpChg>
        <pc:grpChg chg="add del">
          <ac:chgData name="Ojeda, Claudio" userId="34a7e5db-ecfb-4824-8ef7-1ea4bb222ad8" providerId="ADAL" clId="{CFCA8DAF-0E32-4F24-88C5-911188719AE0}" dt="2024-07-02T15:08:29.171" v="1051" actId="26606"/>
          <ac:grpSpMkLst>
            <pc:docMk/>
            <pc:sldMk cId="806605473" sldId="270"/>
            <ac:grpSpMk id="48" creationId="{4ADB9295-9645-4BF2-ADFD-75800B7FAD06}"/>
          </ac:grpSpMkLst>
        </pc:grpChg>
        <pc:grpChg chg="add">
          <ac:chgData name="Ojeda, Claudio" userId="34a7e5db-ecfb-4824-8ef7-1ea4bb222ad8" providerId="ADAL" clId="{CFCA8DAF-0E32-4F24-88C5-911188719AE0}" dt="2024-07-02T15:08:29.187" v="1052" actId="26606"/>
          <ac:grpSpMkLst>
            <pc:docMk/>
            <pc:sldMk cId="806605473" sldId="270"/>
            <ac:grpSpMk id="56" creationId="{0328E69E-CE3D-4110-8BF7-AD3C0C10CB1C}"/>
          </ac:grpSpMkLst>
        </pc:grpChg>
        <pc:grpChg chg="add">
          <ac:chgData name="Ojeda, Claudio" userId="34a7e5db-ecfb-4824-8ef7-1ea4bb222ad8" providerId="ADAL" clId="{CFCA8DAF-0E32-4F24-88C5-911188719AE0}" dt="2024-07-02T15:08:29.187" v="1052" actId="26606"/>
          <ac:grpSpMkLst>
            <pc:docMk/>
            <pc:sldMk cId="806605473" sldId="270"/>
            <ac:grpSpMk id="62" creationId="{F64806C9-3599-45A7-BCFF-F762C54276F8}"/>
          </ac:grpSpMkLst>
        </pc:grpChg>
        <pc:grpChg chg="add">
          <ac:chgData name="Ojeda, Claudio" userId="34a7e5db-ecfb-4824-8ef7-1ea4bb222ad8" providerId="ADAL" clId="{CFCA8DAF-0E32-4F24-88C5-911188719AE0}" dt="2024-07-02T15:08:29.187" v="1052" actId="26606"/>
          <ac:grpSpMkLst>
            <pc:docMk/>
            <pc:sldMk cId="806605473" sldId="270"/>
            <ac:grpSpMk id="68" creationId="{1287AC97-A8E8-4B45-A50A-3057A88B4088}"/>
          </ac:grpSpMkLst>
        </pc:grpChg>
        <pc:grpChg chg="add del">
          <ac:chgData name="Ojeda, Claudio" userId="34a7e5db-ecfb-4824-8ef7-1ea4bb222ad8" providerId="ADAL" clId="{CFCA8DAF-0E32-4F24-88C5-911188719AE0}" dt="2024-07-02T15:08:29.171" v="1051" actId="26606"/>
          <ac:grpSpMkLst>
            <pc:docMk/>
            <pc:sldMk cId="806605473" sldId="270"/>
            <ac:grpSpMk id="77" creationId="{B485B3F6-654D-4842-A2DE-677D12FED460}"/>
          </ac:grpSpMkLst>
        </pc:grpChg>
        <pc:grpChg chg="add">
          <ac:chgData name="Ojeda, Claudio" userId="34a7e5db-ecfb-4824-8ef7-1ea4bb222ad8" providerId="ADAL" clId="{CFCA8DAF-0E32-4F24-88C5-911188719AE0}" dt="2024-07-02T15:08:29.187" v="1052" actId="26606"/>
          <ac:grpSpMkLst>
            <pc:docMk/>
            <pc:sldMk cId="806605473" sldId="270"/>
            <ac:grpSpMk id="90" creationId="{807353E4-FA19-40CB-8AF8-3A8E6704BE09}"/>
          </ac:grpSpMkLst>
        </pc:grpChg>
        <pc:picChg chg="add del mod">
          <ac:chgData name="Ojeda, Claudio" userId="34a7e5db-ecfb-4824-8ef7-1ea4bb222ad8" providerId="ADAL" clId="{CFCA8DAF-0E32-4F24-88C5-911188719AE0}" dt="2024-07-02T15:08:11.545" v="1049" actId="478"/>
          <ac:picMkLst>
            <pc:docMk/>
            <pc:sldMk cId="806605473" sldId="270"/>
            <ac:picMk id="5" creationId="{696B73A7-CC9D-E5AF-AFC3-21BB87E91B7F}"/>
          </ac:picMkLst>
        </pc:picChg>
      </pc:sldChg>
      <pc:sldChg chg="delSp add del setBg delDesignElem">
        <pc:chgData name="Ojeda, Claudio" userId="34a7e5db-ecfb-4824-8ef7-1ea4bb222ad8" providerId="ADAL" clId="{CFCA8DAF-0E32-4F24-88C5-911188719AE0}" dt="2024-07-02T15:07:50.534" v="1046" actId="2696"/>
        <pc:sldMkLst>
          <pc:docMk/>
          <pc:sldMk cId="175874160" sldId="271"/>
        </pc:sldMkLst>
        <pc:spChg chg="del">
          <ac:chgData name="Ojeda, Claudio" userId="34a7e5db-ecfb-4824-8ef7-1ea4bb222ad8" providerId="ADAL" clId="{CFCA8DAF-0E32-4F24-88C5-911188719AE0}" dt="2024-07-02T15:07:28.306" v="1042"/>
          <ac:spMkLst>
            <pc:docMk/>
            <pc:sldMk cId="175874160" sldId="271"/>
            <ac:spMk id="8" creationId="{CC892AB0-7D6D-4FC9-9105-0CB427161889}"/>
          </ac:spMkLst>
        </pc:spChg>
        <pc:spChg chg="del">
          <ac:chgData name="Ojeda, Claudio" userId="34a7e5db-ecfb-4824-8ef7-1ea4bb222ad8" providerId="ADAL" clId="{CFCA8DAF-0E32-4F24-88C5-911188719AE0}" dt="2024-07-02T15:07:28.306" v="1042"/>
          <ac:spMkLst>
            <pc:docMk/>
            <pc:sldMk cId="175874160" sldId="271"/>
            <ac:spMk id="38" creationId="{6D29BE04-4454-4832-B83F-10D001BFF94D}"/>
          </ac:spMkLst>
        </pc:spChg>
        <pc:spChg chg="del">
          <ac:chgData name="Ojeda, Claudio" userId="34a7e5db-ecfb-4824-8ef7-1ea4bb222ad8" providerId="ADAL" clId="{CFCA8DAF-0E32-4F24-88C5-911188719AE0}" dt="2024-07-02T15:07:28.306" v="1042"/>
          <ac:spMkLst>
            <pc:docMk/>
            <pc:sldMk cId="175874160" sldId="271"/>
            <ac:spMk id="40" creationId="{98714CE9-3C2C-48E1-8B8F-CFB7735C43D7}"/>
          </ac:spMkLst>
        </pc:spChg>
        <pc:grpChg chg="del">
          <ac:chgData name="Ojeda, Claudio" userId="34a7e5db-ecfb-4824-8ef7-1ea4bb222ad8" providerId="ADAL" clId="{CFCA8DAF-0E32-4F24-88C5-911188719AE0}" dt="2024-07-02T15:07:28.306" v="1042"/>
          <ac:grpSpMkLst>
            <pc:docMk/>
            <pc:sldMk cId="175874160" sldId="271"/>
            <ac:grpSpMk id="10" creationId="{807353E4-FA19-40CB-8AF8-3A8E6704BE09}"/>
          </ac:grpSpMkLst>
        </pc:grpChg>
        <pc:grpChg chg="del">
          <ac:chgData name="Ojeda, Claudio" userId="34a7e5db-ecfb-4824-8ef7-1ea4bb222ad8" providerId="ADAL" clId="{CFCA8DAF-0E32-4F24-88C5-911188719AE0}" dt="2024-07-02T15:07:28.306" v="1042"/>
          <ac:grpSpMkLst>
            <pc:docMk/>
            <pc:sldMk cId="175874160" sldId="271"/>
            <ac:grpSpMk id="18" creationId="{0328E69E-CE3D-4110-8BF7-AD3C0C10CB1C}"/>
          </ac:grpSpMkLst>
        </pc:grpChg>
        <pc:grpChg chg="del">
          <ac:chgData name="Ojeda, Claudio" userId="34a7e5db-ecfb-4824-8ef7-1ea4bb222ad8" providerId="ADAL" clId="{CFCA8DAF-0E32-4F24-88C5-911188719AE0}" dt="2024-07-02T15:07:28.306" v="1042"/>
          <ac:grpSpMkLst>
            <pc:docMk/>
            <pc:sldMk cId="175874160" sldId="271"/>
            <ac:grpSpMk id="24" creationId="{F64806C9-3599-45A7-BCFF-F762C54276F8}"/>
          </ac:grpSpMkLst>
        </pc:grpChg>
        <pc:grpChg chg="del">
          <ac:chgData name="Ojeda, Claudio" userId="34a7e5db-ecfb-4824-8ef7-1ea4bb222ad8" providerId="ADAL" clId="{CFCA8DAF-0E32-4F24-88C5-911188719AE0}" dt="2024-07-02T15:07:28.306" v="1042"/>
          <ac:grpSpMkLst>
            <pc:docMk/>
            <pc:sldMk cId="175874160" sldId="271"/>
            <ac:grpSpMk id="30" creationId="{1287AC97-A8E8-4B45-A50A-3057A88B4088}"/>
          </ac:grpSpMkLst>
        </pc:grpChg>
      </pc:sldChg>
      <pc:sldChg chg="addSp delSp modSp new mod setBg">
        <pc:chgData name="Ojeda, Claudio" userId="34a7e5db-ecfb-4824-8ef7-1ea4bb222ad8" providerId="ADAL" clId="{CFCA8DAF-0E32-4F24-88C5-911188719AE0}" dt="2024-07-02T19:55:42.617" v="1531" actId="313"/>
        <pc:sldMkLst>
          <pc:docMk/>
          <pc:sldMk cId="3135283086" sldId="271"/>
        </pc:sldMkLst>
        <pc:spChg chg="mod">
          <ac:chgData name="Ojeda, Claudio" userId="34a7e5db-ecfb-4824-8ef7-1ea4bb222ad8" providerId="ADAL" clId="{CFCA8DAF-0E32-4F24-88C5-911188719AE0}" dt="2024-07-02T15:26:43.822" v="1198" actId="20577"/>
          <ac:spMkLst>
            <pc:docMk/>
            <pc:sldMk cId="3135283086" sldId="271"/>
            <ac:spMk id="2" creationId="{746563CF-BE68-F74A-4BE5-F50E5E970703}"/>
          </ac:spMkLst>
        </pc:spChg>
        <pc:spChg chg="del">
          <ac:chgData name="Ojeda, Claudio" userId="34a7e5db-ecfb-4824-8ef7-1ea4bb222ad8" providerId="ADAL" clId="{CFCA8DAF-0E32-4F24-88C5-911188719AE0}" dt="2024-07-02T15:25:48.457" v="1181" actId="931"/>
          <ac:spMkLst>
            <pc:docMk/>
            <pc:sldMk cId="3135283086" sldId="271"/>
            <ac:spMk id="3" creationId="{434B2B00-FDBC-B82B-1CCB-9E36EB141A27}"/>
          </ac:spMkLst>
        </pc:spChg>
        <pc:spChg chg="add mod">
          <ac:chgData name="Ojeda, Claudio" userId="34a7e5db-ecfb-4824-8ef7-1ea4bb222ad8" providerId="ADAL" clId="{CFCA8DAF-0E32-4F24-88C5-911188719AE0}" dt="2024-07-02T19:55:42.617" v="1531" actId="313"/>
          <ac:spMkLst>
            <pc:docMk/>
            <pc:sldMk cId="3135283086" sldId="271"/>
            <ac:spMk id="13" creationId="{8278B698-3999-5BE4-50ED-B372D57F5418}"/>
          </ac:spMkLst>
        </pc:spChg>
        <pc:picChg chg="add mod ord">
          <ac:chgData name="Ojeda, Claudio" userId="34a7e5db-ecfb-4824-8ef7-1ea4bb222ad8" providerId="ADAL" clId="{CFCA8DAF-0E32-4F24-88C5-911188719AE0}" dt="2024-07-02T15:26:32.423" v="1184" actId="26606"/>
          <ac:picMkLst>
            <pc:docMk/>
            <pc:sldMk cId="3135283086" sldId="271"/>
            <ac:picMk id="5" creationId="{3DB329CB-1778-892F-D5C4-D0862B33C05C}"/>
          </ac:picMkLst>
        </pc:picChg>
        <pc:picChg chg="add del mod ord">
          <ac:chgData name="Ojeda, Claudio" userId="34a7e5db-ecfb-4824-8ef7-1ea4bb222ad8" providerId="ADAL" clId="{CFCA8DAF-0E32-4F24-88C5-911188719AE0}" dt="2024-07-02T16:30:49.687" v="1268" actId="339"/>
          <ac:picMkLst>
            <pc:docMk/>
            <pc:sldMk cId="3135283086" sldId="271"/>
            <ac:picMk id="7" creationId="{0E4AB87D-F15B-AB71-FB29-F109F57F4AF9}"/>
          </ac:picMkLst>
        </pc:picChg>
        <pc:picChg chg="add mod">
          <ac:chgData name="Ojeda, Claudio" userId="34a7e5db-ecfb-4824-8ef7-1ea4bb222ad8" providerId="ADAL" clId="{CFCA8DAF-0E32-4F24-88C5-911188719AE0}" dt="2024-07-02T15:26:32.423" v="1184" actId="26606"/>
          <ac:picMkLst>
            <pc:docMk/>
            <pc:sldMk cId="3135283086" sldId="271"/>
            <ac:picMk id="9" creationId="{EC44BF80-4369-096D-7432-2ACFBFD3F597}"/>
          </ac:picMkLst>
        </pc:picChg>
      </pc:sldChg>
      <pc:sldChg chg="delSp add del setBg delDesignElem">
        <pc:chgData name="Ojeda, Claudio" userId="34a7e5db-ecfb-4824-8ef7-1ea4bb222ad8" providerId="ADAL" clId="{CFCA8DAF-0E32-4F24-88C5-911188719AE0}" dt="2024-07-02T15:07:48.143" v="1045" actId="2696"/>
        <pc:sldMkLst>
          <pc:docMk/>
          <pc:sldMk cId="4137346962" sldId="272"/>
        </pc:sldMkLst>
        <pc:spChg chg="del">
          <ac:chgData name="Ojeda, Claudio" userId="34a7e5db-ecfb-4824-8ef7-1ea4bb222ad8" providerId="ADAL" clId="{CFCA8DAF-0E32-4F24-88C5-911188719AE0}" dt="2024-07-02T15:07:36.826" v="1044"/>
          <ac:spMkLst>
            <pc:docMk/>
            <pc:sldMk cId="4137346962" sldId="272"/>
            <ac:spMk id="8" creationId="{CC892AB0-7D6D-4FC9-9105-0CB427161889}"/>
          </ac:spMkLst>
        </pc:spChg>
        <pc:spChg chg="del">
          <ac:chgData name="Ojeda, Claudio" userId="34a7e5db-ecfb-4824-8ef7-1ea4bb222ad8" providerId="ADAL" clId="{CFCA8DAF-0E32-4F24-88C5-911188719AE0}" dt="2024-07-02T15:07:36.826" v="1044"/>
          <ac:spMkLst>
            <pc:docMk/>
            <pc:sldMk cId="4137346962" sldId="272"/>
            <ac:spMk id="38" creationId="{6D29BE04-4454-4832-B83F-10D001BFF94D}"/>
          </ac:spMkLst>
        </pc:spChg>
        <pc:spChg chg="del">
          <ac:chgData name="Ojeda, Claudio" userId="34a7e5db-ecfb-4824-8ef7-1ea4bb222ad8" providerId="ADAL" clId="{CFCA8DAF-0E32-4F24-88C5-911188719AE0}" dt="2024-07-02T15:07:36.826" v="1044"/>
          <ac:spMkLst>
            <pc:docMk/>
            <pc:sldMk cId="4137346962" sldId="272"/>
            <ac:spMk id="40" creationId="{98714CE9-3C2C-48E1-8B8F-CFB7735C43D7}"/>
          </ac:spMkLst>
        </pc:spChg>
        <pc:grpChg chg="del">
          <ac:chgData name="Ojeda, Claudio" userId="34a7e5db-ecfb-4824-8ef7-1ea4bb222ad8" providerId="ADAL" clId="{CFCA8DAF-0E32-4F24-88C5-911188719AE0}" dt="2024-07-02T15:07:36.826" v="1044"/>
          <ac:grpSpMkLst>
            <pc:docMk/>
            <pc:sldMk cId="4137346962" sldId="272"/>
            <ac:grpSpMk id="10" creationId="{807353E4-FA19-40CB-8AF8-3A8E6704BE09}"/>
          </ac:grpSpMkLst>
        </pc:grpChg>
        <pc:grpChg chg="del">
          <ac:chgData name="Ojeda, Claudio" userId="34a7e5db-ecfb-4824-8ef7-1ea4bb222ad8" providerId="ADAL" clId="{CFCA8DAF-0E32-4F24-88C5-911188719AE0}" dt="2024-07-02T15:07:36.826" v="1044"/>
          <ac:grpSpMkLst>
            <pc:docMk/>
            <pc:sldMk cId="4137346962" sldId="272"/>
            <ac:grpSpMk id="18" creationId="{0328E69E-CE3D-4110-8BF7-AD3C0C10CB1C}"/>
          </ac:grpSpMkLst>
        </pc:grpChg>
        <pc:grpChg chg="del">
          <ac:chgData name="Ojeda, Claudio" userId="34a7e5db-ecfb-4824-8ef7-1ea4bb222ad8" providerId="ADAL" clId="{CFCA8DAF-0E32-4F24-88C5-911188719AE0}" dt="2024-07-02T15:07:36.826" v="1044"/>
          <ac:grpSpMkLst>
            <pc:docMk/>
            <pc:sldMk cId="4137346962" sldId="272"/>
            <ac:grpSpMk id="24" creationId="{F64806C9-3599-45A7-BCFF-F762C54276F8}"/>
          </ac:grpSpMkLst>
        </pc:grpChg>
        <pc:grpChg chg="del">
          <ac:chgData name="Ojeda, Claudio" userId="34a7e5db-ecfb-4824-8ef7-1ea4bb222ad8" providerId="ADAL" clId="{CFCA8DAF-0E32-4F24-88C5-911188719AE0}" dt="2024-07-02T15:07:36.826" v="1044"/>
          <ac:grpSpMkLst>
            <pc:docMk/>
            <pc:sldMk cId="4137346962" sldId="272"/>
            <ac:grpSpMk id="30" creationId="{1287AC97-A8E8-4B45-A50A-3057A88B4088}"/>
          </ac:grpSpMkLst>
        </pc:gr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F2F4DC2-FCE3-4A29-B2E3-4697BFD4AEDE}" type="datetimeFigureOut">
              <a:rPr lang="es-AR" smtClean="0"/>
              <a:t>2/7/2024</a:t>
            </a:fld>
            <a:endParaRPr lang="es-AR"/>
          </a:p>
        </p:txBody>
      </p:sp>
      <p:sp>
        <p:nvSpPr>
          <p:cNvPr id="5" name="Footer Placeholder 4"/>
          <p:cNvSpPr>
            <a:spLocks noGrp="1"/>
          </p:cNvSpPr>
          <p:nvPr>
            <p:ph type="ftr" sz="quarter" idx="11"/>
          </p:nvPr>
        </p:nvSpPr>
        <p:spPr>
          <a:xfrm>
            <a:off x="1876424" y="5410201"/>
            <a:ext cx="5124886" cy="365125"/>
          </a:xfrm>
        </p:spPr>
        <p:txBody>
          <a:bodyPr/>
          <a:lstStyle/>
          <a:p>
            <a:endParaRPr lang="es-AR"/>
          </a:p>
        </p:txBody>
      </p:sp>
      <p:sp>
        <p:nvSpPr>
          <p:cNvPr id="6" name="Slide Number Placeholder 5"/>
          <p:cNvSpPr>
            <a:spLocks noGrp="1"/>
          </p:cNvSpPr>
          <p:nvPr>
            <p:ph type="sldNum" sz="quarter" idx="12"/>
          </p:nvPr>
        </p:nvSpPr>
        <p:spPr>
          <a:xfrm>
            <a:off x="9896911" y="5410199"/>
            <a:ext cx="771089" cy="365125"/>
          </a:xfrm>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56936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F4DC2-FCE3-4A29-B2E3-4697BFD4AEDE}" type="datetimeFigureOut">
              <a:rPr lang="es-AR" smtClean="0"/>
              <a:t>2/7/2024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173311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F4DC2-FCE3-4A29-B2E3-4697BFD4AEDE}" type="datetimeFigureOut">
              <a:rPr lang="es-AR" smtClean="0"/>
              <a:t>2/7/2024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192930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F4DC2-FCE3-4A29-B2E3-4697BFD4AEDE}" type="datetimeFigureOut">
              <a:rPr lang="es-AR" smtClean="0"/>
              <a:t>2/7/2024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2ACF2EC-FBBA-4AE9-8C14-748F32C0C59A}" type="slidenum">
              <a:rPr lang="es-AR" smtClean="0"/>
              <a:t>‹Nº›</a:t>
            </a:fld>
            <a:endParaRPr lang="es-A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722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F4DC2-FCE3-4A29-B2E3-4697BFD4AEDE}" type="datetimeFigureOut">
              <a:rPr lang="es-AR" smtClean="0"/>
              <a:t>2/7/2024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2531054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F2F4DC2-FCE3-4A29-B2E3-4697BFD4AEDE}" type="datetimeFigureOut">
              <a:rPr lang="es-AR" smtClean="0"/>
              <a:t>2/7/2024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3926983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F2F4DC2-FCE3-4A29-B2E3-4697BFD4AEDE}" type="datetimeFigureOut">
              <a:rPr lang="es-AR" smtClean="0"/>
              <a:t>2/7/2024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722516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F4DC2-FCE3-4A29-B2E3-4697BFD4AEDE}" type="datetimeFigureOut">
              <a:rPr lang="es-AR" smtClean="0"/>
              <a:t>2/7/2024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2870451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F4DC2-FCE3-4A29-B2E3-4697BFD4AEDE}" type="datetimeFigureOut">
              <a:rPr lang="es-AR" smtClean="0"/>
              <a:t>2/7/2024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79526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F4DC2-FCE3-4A29-B2E3-4697BFD4AEDE}" type="datetimeFigureOut">
              <a:rPr lang="es-AR" smtClean="0"/>
              <a:t>2/7/2024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120283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F4DC2-FCE3-4A29-B2E3-4697BFD4AEDE}" type="datetimeFigureOut">
              <a:rPr lang="es-AR" smtClean="0"/>
              <a:t>2/7/2024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152581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F4DC2-FCE3-4A29-B2E3-4697BFD4AEDE}" type="datetimeFigureOut">
              <a:rPr lang="es-AR" smtClean="0"/>
              <a:t>2/7/2024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284068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F4DC2-FCE3-4A29-B2E3-4697BFD4AEDE}" type="datetimeFigureOut">
              <a:rPr lang="es-AR" smtClean="0"/>
              <a:t>2/7/2024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93859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F4DC2-FCE3-4A29-B2E3-4697BFD4AEDE}" type="datetimeFigureOut">
              <a:rPr lang="es-AR" smtClean="0"/>
              <a:t>2/7/2024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60157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F4DC2-FCE3-4A29-B2E3-4697BFD4AEDE}" type="datetimeFigureOut">
              <a:rPr lang="es-AR" smtClean="0"/>
              <a:t>2/7/2024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682556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F4DC2-FCE3-4A29-B2E3-4697BFD4AEDE}" type="datetimeFigureOut">
              <a:rPr lang="es-AR" smtClean="0"/>
              <a:t>2/7/2024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68763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F4DC2-FCE3-4A29-B2E3-4697BFD4AEDE}" type="datetimeFigureOut">
              <a:rPr lang="es-AR" smtClean="0"/>
              <a:t>2/7/2024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2ACF2EC-FBBA-4AE9-8C14-748F32C0C59A}" type="slidenum">
              <a:rPr lang="es-AR" smtClean="0"/>
              <a:t>‹Nº›</a:t>
            </a:fld>
            <a:endParaRPr lang="es-AR"/>
          </a:p>
        </p:txBody>
      </p:sp>
    </p:spTree>
    <p:extLst>
      <p:ext uri="{BB962C8B-B14F-4D97-AF65-F5344CB8AC3E}">
        <p14:creationId xmlns:p14="http://schemas.microsoft.com/office/powerpoint/2010/main" val="184393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F2F4DC2-FCE3-4A29-B2E3-4697BFD4AEDE}" type="datetimeFigureOut">
              <a:rPr lang="es-AR" smtClean="0"/>
              <a:t>2/7/2024</a:t>
            </a:fld>
            <a:endParaRPr lang="es-A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2ACF2EC-FBBA-4AE9-8C14-748F32C0C59A}" type="slidenum">
              <a:rPr lang="es-AR" smtClean="0"/>
              <a:t>‹Nº›</a:t>
            </a:fld>
            <a:endParaRPr lang="es-AR"/>
          </a:p>
        </p:txBody>
      </p:sp>
    </p:spTree>
    <p:extLst>
      <p:ext uri="{BB962C8B-B14F-4D97-AF65-F5344CB8AC3E}">
        <p14:creationId xmlns:p14="http://schemas.microsoft.com/office/powerpoint/2010/main" val="299211741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6A640B-6684-4338-9199-6EE758735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BAB052D-92E4-4715-895B-E423230754C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305051" cy="6858001"/>
            <a:chOff x="0" y="0"/>
            <a:chExt cx="2305051" cy="6858001"/>
          </a:xfrm>
          <a:solidFill>
            <a:schemeClr val="bg2">
              <a:lumMod val="60000"/>
              <a:lumOff val="40000"/>
              <a:alpha val="60000"/>
            </a:schemeClr>
          </a:solidFill>
          <a:effectLst/>
        </p:grpSpPr>
        <p:sp>
          <p:nvSpPr>
            <p:cNvPr id="10" name="Rectangle 5">
              <a:extLst>
                <a:ext uri="{FF2B5EF4-FFF2-40B4-BE49-F238E27FC236}">
                  <a16:creationId xmlns:a16="http://schemas.microsoft.com/office/drawing/2014/main" id="{F9792D54-14D4-44D6-A491-DEA72C26C37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 name="Freeform 6">
              <a:extLst>
                <a:ext uri="{FF2B5EF4-FFF2-40B4-BE49-F238E27FC236}">
                  <a16:creationId xmlns:a16="http://schemas.microsoft.com/office/drawing/2014/main" id="{D3CB19E7-637B-4FA1-B5E7-E35CF50AD39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 name="Freeform 7">
              <a:extLst>
                <a:ext uri="{FF2B5EF4-FFF2-40B4-BE49-F238E27FC236}">
                  <a16:creationId xmlns:a16="http://schemas.microsoft.com/office/drawing/2014/main" id="{B8CED72B-CBE7-450E-BE7C-247E884393A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Rectangle 8">
              <a:extLst>
                <a:ext uri="{FF2B5EF4-FFF2-40B4-BE49-F238E27FC236}">
                  <a16:creationId xmlns:a16="http://schemas.microsoft.com/office/drawing/2014/main" id="{3BBD7465-3665-40AE-98E8-F8503EE2096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9">
              <a:extLst>
                <a:ext uri="{FF2B5EF4-FFF2-40B4-BE49-F238E27FC236}">
                  <a16:creationId xmlns:a16="http://schemas.microsoft.com/office/drawing/2014/main" id="{86CB6F49-3080-4A29-860D-F8F1AC4AC30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10">
              <a:extLst>
                <a:ext uri="{FF2B5EF4-FFF2-40B4-BE49-F238E27FC236}">
                  <a16:creationId xmlns:a16="http://schemas.microsoft.com/office/drawing/2014/main" id="{EA3A8EBB-EC1C-42C6-B409-E065ACD0EF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1">
              <a:extLst>
                <a:ext uri="{FF2B5EF4-FFF2-40B4-BE49-F238E27FC236}">
                  <a16:creationId xmlns:a16="http://schemas.microsoft.com/office/drawing/2014/main" id="{0F0AAA08-BD9A-4F88-A60C-F2ECB84CEE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2">
              <a:extLst>
                <a:ext uri="{FF2B5EF4-FFF2-40B4-BE49-F238E27FC236}">
                  <a16:creationId xmlns:a16="http://schemas.microsoft.com/office/drawing/2014/main" id="{44ACFC6E-01EE-4A01-8C39-0C4BC6B4EFF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3">
              <a:extLst>
                <a:ext uri="{FF2B5EF4-FFF2-40B4-BE49-F238E27FC236}">
                  <a16:creationId xmlns:a16="http://schemas.microsoft.com/office/drawing/2014/main" id="{DDE8B861-702A-45C6-A7C5-D20764B55D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4">
              <a:extLst>
                <a:ext uri="{FF2B5EF4-FFF2-40B4-BE49-F238E27FC236}">
                  <a16:creationId xmlns:a16="http://schemas.microsoft.com/office/drawing/2014/main" id="{28DFAFFC-4BAC-4606-8F45-47284ED217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5">
              <a:extLst>
                <a:ext uri="{FF2B5EF4-FFF2-40B4-BE49-F238E27FC236}">
                  <a16:creationId xmlns:a16="http://schemas.microsoft.com/office/drawing/2014/main" id="{B141C913-8CB4-4E5B-B684-BD40367775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6">
              <a:extLst>
                <a:ext uri="{FF2B5EF4-FFF2-40B4-BE49-F238E27FC236}">
                  <a16:creationId xmlns:a16="http://schemas.microsoft.com/office/drawing/2014/main" id="{81E80ADE-DC6D-491B-BAC4-A90D44FD45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7">
              <a:extLst>
                <a:ext uri="{FF2B5EF4-FFF2-40B4-BE49-F238E27FC236}">
                  <a16:creationId xmlns:a16="http://schemas.microsoft.com/office/drawing/2014/main" id="{4A425A61-47B5-41CA-A1D6-21C358B89D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8">
              <a:extLst>
                <a:ext uri="{FF2B5EF4-FFF2-40B4-BE49-F238E27FC236}">
                  <a16:creationId xmlns:a16="http://schemas.microsoft.com/office/drawing/2014/main" id="{B44D4532-40A1-4CEB-8A1C-711180D5861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9">
              <a:extLst>
                <a:ext uri="{FF2B5EF4-FFF2-40B4-BE49-F238E27FC236}">
                  <a16:creationId xmlns:a16="http://schemas.microsoft.com/office/drawing/2014/main" id="{31056221-3B7D-4E0B-A366-3E03523EF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20">
              <a:extLst>
                <a:ext uri="{FF2B5EF4-FFF2-40B4-BE49-F238E27FC236}">
                  <a16:creationId xmlns:a16="http://schemas.microsoft.com/office/drawing/2014/main" id="{0F4CE988-2CA1-4875-8419-BC9914E7A90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1">
              <a:extLst>
                <a:ext uri="{FF2B5EF4-FFF2-40B4-BE49-F238E27FC236}">
                  <a16:creationId xmlns:a16="http://schemas.microsoft.com/office/drawing/2014/main" id="{D5E11DED-8522-4839-A2C5-9D64FBB0312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22">
              <a:extLst>
                <a:ext uri="{FF2B5EF4-FFF2-40B4-BE49-F238E27FC236}">
                  <a16:creationId xmlns:a16="http://schemas.microsoft.com/office/drawing/2014/main" id="{3A1EE55C-F160-4A56-ABFE-5EE18FE219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3">
              <a:extLst>
                <a:ext uri="{FF2B5EF4-FFF2-40B4-BE49-F238E27FC236}">
                  <a16:creationId xmlns:a16="http://schemas.microsoft.com/office/drawing/2014/main" id="{519A9CFB-FBD5-4742-9228-976E852BCC6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4">
              <a:extLst>
                <a:ext uri="{FF2B5EF4-FFF2-40B4-BE49-F238E27FC236}">
                  <a16:creationId xmlns:a16="http://schemas.microsoft.com/office/drawing/2014/main" id="{E808A3F5-6663-49E0-B6BB-AFBBCD50874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5">
              <a:extLst>
                <a:ext uri="{FF2B5EF4-FFF2-40B4-BE49-F238E27FC236}">
                  <a16:creationId xmlns:a16="http://schemas.microsoft.com/office/drawing/2014/main" id="{33A492F1-3A43-47FE-8E3E-4BF2B78649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6">
              <a:extLst>
                <a:ext uri="{FF2B5EF4-FFF2-40B4-BE49-F238E27FC236}">
                  <a16:creationId xmlns:a16="http://schemas.microsoft.com/office/drawing/2014/main" id="{2ED7DF23-0B1F-4E17-8EC2-1B74D318FB5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7">
              <a:extLst>
                <a:ext uri="{FF2B5EF4-FFF2-40B4-BE49-F238E27FC236}">
                  <a16:creationId xmlns:a16="http://schemas.microsoft.com/office/drawing/2014/main" id="{FE1204BD-7481-4989-957D-B61AEA964A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8">
              <a:extLst>
                <a:ext uri="{FF2B5EF4-FFF2-40B4-BE49-F238E27FC236}">
                  <a16:creationId xmlns:a16="http://schemas.microsoft.com/office/drawing/2014/main" id="{DD3C5673-1874-477D-AE35-B37A9197414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9">
              <a:extLst>
                <a:ext uri="{FF2B5EF4-FFF2-40B4-BE49-F238E27FC236}">
                  <a16:creationId xmlns:a16="http://schemas.microsoft.com/office/drawing/2014/main" id="{DA963A0C-386F-4A9E-89E8-67081094B9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30">
              <a:extLst>
                <a:ext uri="{FF2B5EF4-FFF2-40B4-BE49-F238E27FC236}">
                  <a16:creationId xmlns:a16="http://schemas.microsoft.com/office/drawing/2014/main" id="{D527BB52-D4EE-4CAA-A8A0-53A27DC7FFD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1">
              <a:extLst>
                <a:ext uri="{FF2B5EF4-FFF2-40B4-BE49-F238E27FC236}">
                  <a16:creationId xmlns:a16="http://schemas.microsoft.com/office/drawing/2014/main" id="{2A037511-5E0A-4293-81AB-28C5DC96BF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2">
              <a:extLst>
                <a:ext uri="{FF2B5EF4-FFF2-40B4-BE49-F238E27FC236}">
                  <a16:creationId xmlns:a16="http://schemas.microsoft.com/office/drawing/2014/main" id="{42A7FE1C-EF14-483B-B5FC-FDC150282A2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Rectangle 33">
              <a:extLst>
                <a:ext uri="{FF2B5EF4-FFF2-40B4-BE49-F238E27FC236}">
                  <a16:creationId xmlns:a16="http://schemas.microsoft.com/office/drawing/2014/main" id="{45A82D49-825B-47BC-8622-A1D54C5C212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9" name="Freeform 34">
              <a:extLst>
                <a:ext uri="{FF2B5EF4-FFF2-40B4-BE49-F238E27FC236}">
                  <a16:creationId xmlns:a16="http://schemas.microsoft.com/office/drawing/2014/main" id="{039D74A5-B4AF-4800-B941-E5F8CD44E77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5">
              <a:extLst>
                <a:ext uri="{FF2B5EF4-FFF2-40B4-BE49-F238E27FC236}">
                  <a16:creationId xmlns:a16="http://schemas.microsoft.com/office/drawing/2014/main" id="{70B5D059-1472-474F-BDE6-881B5D1CD7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6">
              <a:extLst>
                <a:ext uri="{FF2B5EF4-FFF2-40B4-BE49-F238E27FC236}">
                  <a16:creationId xmlns:a16="http://schemas.microsoft.com/office/drawing/2014/main" id="{736D79CC-81E0-4C87-ABAC-58197ADBDA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7">
              <a:extLst>
                <a:ext uri="{FF2B5EF4-FFF2-40B4-BE49-F238E27FC236}">
                  <a16:creationId xmlns:a16="http://schemas.microsoft.com/office/drawing/2014/main" id="{7E72BA97-1228-4006-B095-8D9FB45FB14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8">
              <a:extLst>
                <a:ext uri="{FF2B5EF4-FFF2-40B4-BE49-F238E27FC236}">
                  <a16:creationId xmlns:a16="http://schemas.microsoft.com/office/drawing/2014/main" id="{36FA3A99-37FB-4B03-A810-425BC9B379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9">
              <a:extLst>
                <a:ext uri="{FF2B5EF4-FFF2-40B4-BE49-F238E27FC236}">
                  <a16:creationId xmlns:a16="http://schemas.microsoft.com/office/drawing/2014/main" id="{2E45B959-2AD5-4FE4-BF6A-4F011011CF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40">
              <a:extLst>
                <a:ext uri="{FF2B5EF4-FFF2-40B4-BE49-F238E27FC236}">
                  <a16:creationId xmlns:a16="http://schemas.microsoft.com/office/drawing/2014/main" id="{CEE29A17-924F-4EED-A18C-E6A0137E52E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41">
              <a:extLst>
                <a:ext uri="{FF2B5EF4-FFF2-40B4-BE49-F238E27FC236}">
                  <a16:creationId xmlns:a16="http://schemas.microsoft.com/office/drawing/2014/main" id="{EFB8BDF1-3A59-4EE5-BFAB-4F4B301E37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42">
              <a:extLst>
                <a:ext uri="{FF2B5EF4-FFF2-40B4-BE49-F238E27FC236}">
                  <a16:creationId xmlns:a16="http://schemas.microsoft.com/office/drawing/2014/main" id="{8F94E417-93B4-4071-A6D1-AE66CA68229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3">
              <a:extLst>
                <a:ext uri="{FF2B5EF4-FFF2-40B4-BE49-F238E27FC236}">
                  <a16:creationId xmlns:a16="http://schemas.microsoft.com/office/drawing/2014/main" id="{A18F44A8-385D-4EB4-A013-7EB252A275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4">
              <a:extLst>
                <a:ext uri="{FF2B5EF4-FFF2-40B4-BE49-F238E27FC236}">
                  <a16:creationId xmlns:a16="http://schemas.microsoft.com/office/drawing/2014/main" id="{B25FB320-9784-4EA9-B1AE-3BF9106E6E0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Rectangle 45">
              <a:extLst>
                <a:ext uri="{FF2B5EF4-FFF2-40B4-BE49-F238E27FC236}">
                  <a16:creationId xmlns:a16="http://schemas.microsoft.com/office/drawing/2014/main" id="{C9EB05E6-5BE4-4EE1-9F0C-E8B57B362EA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1" name="Freeform 46">
              <a:extLst>
                <a:ext uri="{FF2B5EF4-FFF2-40B4-BE49-F238E27FC236}">
                  <a16:creationId xmlns:a16="http://schemas.microsoft.com/office/drawing/2014/main" id="{C66CAA98-15DB-4EF7-B2CA-54F523A3C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7">
              <a:extLst>
                <a:ext uri="{FF2B5EF4-FFF2-40B4-BE49-F238E27FC236}">
                  <a16:creationId xmlns:a16="http://schemas.microsoft.com/office/drawing/2014/main" id="{7A30C330-EB27-4D08-82D2-7311A8505E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8">
              <a:extLst>
                <a:ext uri="{FF2B5EF4-FFF2-40B4-BE49-F238E27FC236}">
                  <a16:creationId xmlns:a16="http://schemas.microsoft.com/office/drawing/2014/main" id="{285C54D0-DCD8-43CD-AE6D-00487565C1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49">
              <a:extLst>
                <a:ext uri="{FF2B5EF4-FFF2-40B4-BE49-F238E27FC236}">
                  <a16:creationId xmlns:a16="http://schemas.microsoft.com/office/drawing/2014/main" id="{BC525C34-0A4A-4042-8FA3-F64A115AEA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50">
              <a:extLst>
                <a:ext uri="{FF2B5EF4-FFF2-40B4-BE49-F238E27FC236}">
                  <a16:creationId xmlns:a16="http://schemas.microsoft.com/office/drawing/2014/main" id="{870751A2-DBE9-4631-86D3-800E7749160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51">
              <a:extLst>
                <a:ext uri="{FF2B5EF4-FFF2-40B4-BE49-F238E27FC236}">
                  <a16:creationId xmlns:a16="http://schemas.microsoft.com/office/drawing/2014/main" id="{ED6D7806-3E23-488D-80ED-281D3DA720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52">
              <a:extLst>
                <a:ext uri="{FF2B5EF4-FFF2-40B4-BE49-F238E27FC236}">
                  <a16:creationId xmlns:a16="http://schemas.microsoft.com/office/drawing/2014/main" id="{170E0895-F9C9-44BA-AF81-F7938C7E4F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3">
              <a:extLst>
                <a:ext uri="{FF2B5EF4-FFF2-40B4-BE49-F238E27FC236}">
                  <a16:creationId xmlns:a16="http://schemas.microsoft.com/office/drawing/2014/main" id="{75AD3DD3-BD4A-4DD9-9AC1-C60E3417440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4">
              <a:extLst>
                <a:ext uri="{FF2B5EF4-FFF2-40B4-BE49-F238E27FC236}">
                  <a16:creationId xmlns:a16="http://schemas.microsoft.com/office/drawing/2014/main" id="{D047B55E-0847-4696-8101-A643C3C7E91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5">
              <a:extLst>
                <a:ext uri="{FF2B5EF4-FFF2-40B4-BE49-F238E27FC236}">
                  <a16:creationId xmlns:a16="http://schemas.microsoft.com/office/drawing/2014/main" id="{CB3EF1DB-37BD-463B-A542-7AA57DC9FE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6">
              <a:extLst>
                <a:ext uri="{FF2B5EF4-FFF2-40B4-BE49-F238E27FC236}">
                  <a16:creationId xmlns:a16="http://schemas.microsoft.com/office/drawing/2014/main" id="{95D0E013-2F18-4248-9D83-3BFF25A05C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7">
              <a:extLst>
                <a:ext uri="{FF2B5EF4-FFF2-40B4-BE49-F238E27FC236}">
                  <a16:creationId xmlns:a16="http://schemas.microsoft.com/office/drawing/2014/main" id="{E7D95722-3A1F-4917-8C16-D4D4099416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8">
              <a:extLst>
                <a:ext uri="{FF2B5EF4-FFF2-40B4-BE49-F238E27FC236}">
                  <a16:creationId xmlns:a16="http://schemas.microsoft.com/office/drawing/2014/main" id="{A54912BE-A961-4720-992C-09A2D13DE2B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useBgFill="1">
        <p:nvSpPr>
          <p:cNvPr id="65" name="Round Diagonal Corner Rectangle 7">
            <a:extLst>
              <a:ext uri="{FF2B5EF4-FFF2-40B4-BE49-F238E27FC236}">
                <a16:creationId xmlns:a16="http://schemas.microsoft.com/office/drawing/2014/main" id="{FF5E4228-419E-44B9-B090-94A9540E5B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079" y="0"/>
            <a:ext cx="8132922"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ECCC0-E142-B2BB-2230-47B9278CC9EA}"/>
              </a:ext>
            </a:extLst>
          </p:cNvPr>
          <p:cNvSpPr>
            <a:spLocks noGrp="1"/>
          </p:cNvSpPr>
          <p:nvPr>
            <p:ph type="ctrTitle"/>
          </p:nvPr>
        </p:nvSpPr>
        <p:spPr>
          <a:xfrm>
            <a:off x="4654296" y="963613"/>
            <a:ext cx="6013703" cy="4149724"/>
          </a:xfrm>
        </p:spPr>
        <p:txBody>
          <a:bodyPr anchor="ctr">
            <a:normAutofit/>
          </a:bodyPr>
          <a:lstStyle/>
          <a:p>
            <a:r>
              <a:rPr lang="en-US" sz="5100" dirty="0"/>
              <a:t>SISTEMAS DE GENERACION DE ENERGIA ELECTRICA Mediante energias renovables</a:t>
            </a:r>
            <a:endParaRPr lang="es-AR" sz="5100" dirty="0"/>
          </a:p>
        </p:txBody>
      </p:sp>
    </p:spTree>
    <p:extLst>
      <p:ext uri="{BB962C8B-B14F-4D97-AF65-F5344CB8AC3E}">
        <p14:creationId xmlns:p14="http://schemas.microsoft.com/office/powerpoint/2010/main" val="5667792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06B7-9C1C-546B-B02E-BA5383F757BA}"/>
              </a:ext>
            </a:extLst>
          </p:cNvPr>
          <p:cNvSpPr>
            <a:spLocks noGrp="1"/>
          </p:cNvSpPr>
          <p:nvPr>
            <p:ph type="title"/>
          </p:nvPr>
        </p:nvSpPr>
        <p:spPr>
          <a:xfrm>
            <a:off x="1141413" y="618518"/>
            <a:ext cx="9905998" cy="1478570"/>
          </a:xfrm>
        </p:spPr>
        <p:txBody>
          <a:bodyPr>
            <a:normAutofit/>
          </a:bodyPr>
          <a:lstStyle/>
          <a:p>
            <a:pPr algn="ctr"/>
            <a:r>
              <a:rPr lang="en-US" dirty="0"/>
              <a:t>ENERGIA SOLAR</a:t>
            </a:r>
            <a:endParaRPr lang="es-AR" dirty="0"/>
          </a:p>
        </p:txBody>
      </p:sp>
      <p:sp>
        <p:nvSpPr>
          <p:cNvPr id="9" name="Content Placeholder 8">
            <a:extLst>
              <a:ext uri="{FF2B5EF4-FFF2-40B4-BE49-F238E27FC236}">
                <a16:creationId xmlns:a16="http://schemas.microsoft.com/office/drawing/2014/main" id="{1B300DBE-A917-F767-9027-1FBEC4518A42}"/>
              </a:ext>
            </a:extLst>
          </p:cNvPr>
          <p:cNvSpPr>
            <a:spLocks noGrp="1"/>
          </p:cNvSpPr>
          <p:nvPr>
            <p:ph idx="1"/>
          </p:nvPr>
        </p:nvSpPr>
        <p:spPr>
          <a:xfrm>
            <a:off x="1141412" y="2260776"/>
            <a:ext cx="4844521" cy="3541714"/>
          </a:xfrm>
        </p:spPr>
        <p:txBody>
          <a:bodyPr anchor="ctr">
            <a:normAutofit fontScale="85000" lnSpcReduction="10000"/>
          </a:bodyPr>
          <a:lstStyle/>
          <a:p>
            <a:pPr marL="0" indent="0">
              <a:buNone/>
            </a:pPr>
            <a:r>
              <a:rPr lang="en-US" sz="2800" dirty="0"/>
              <a:t>ENERGIA SOLAR FOTOVOLTAICA</a:t>
            </a:r>
          </a:p>
          <a:p>
            <a:pPr marL="0" indent="0">
              <a:buNone/>
            </a:pPr>
            <a:r>
              <a:rPr lang="es-AR" dirty="0"/>
              <a:t>La energía solar fotovoltaica es una tecnología que convierte la luz solar directamente en electricidad mediante el efecto fotovoltaico. Este proceso se basa en el uso de células fotovoltaicas, generalmente hechas de silicio u otros semiconductores, que generan corriente eléctrica cuando son expuestas a la luz solar.</a:t>
            </a:r>
            <a:endParaRPr lang="en-US" dirty="0"/>
          </a:p>
          <a:p>
            <a:pPr marL="0" indent="0">
              <a:buNone/>
            </a:pPr>
            <a:endParaRPr lang="en-US" dirty="0"/>
          </a:p>
        </p:txBody>
      </p:sp>
      <p:pic>
        <p:nvPicPr>
          <p:cNvPr id="5" name="Content Placeholder 4" descr="Solar panels on a building&#10;&#10;Description automatically generated">
            <a:extLst>
              <a:ext uri="{FF2B5EF4-FFF2-40B4-BE49-F238E27FC236}">
                <a16:creationId xmlns:a16="http://schemas.microsoft.com/office/drawing/2014/main" id="{1E09FC61-7ED1-344B-B357-227D0037CFA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542" r="3" b="3"/>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57483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4BD7-F65B-5D3B-8B7C-830374309756}"/>
              </a:ext>
            </a:extLst>
          </p:cNvPr>
          <p:cNvSpPr>
            <a:spLocks noGrp="1"/>
          </p:cNvSpPr>
          <p:nvPr>
            <p:ph type="title"/>
          </p:nvPr>
        </p:nvSpPr>
        <p:spPr>
          <a:xfrm>
            <a:off x="1141412" y="-457697"/>
            <a:ext cx="5894387" cy="1478570"/>
          </a:xfrm>
        </p:spPr>
        <p:txBody>
          <a:bodyPr anchor="b">
            <a:normAutofit/>
          </a:bodyPr>
          <a:lstStyle/>
          <a:p>
            <a:r>
              <a:rPr lang="en-US" sz="2800" dirty="0"/>
              <a:t>COMPONENTES </a:t>
            </a:r>
            <a:endParaRPr lang="es-AR" sz="2800" dirty="0"/>
          </a:p>
        </p:txBody>
      </p:sp>
      <p:sp>
        <p:nvSpPr>
          <p:cNvPr id="51" name="Content Placeholder 50">
            <a:extLst>
              <a:ext uri="{FF2B5EF4-FFF2-40B4-BE49-F238E27FC236}">
                <a16:creationId xmlns:a16="http://schemas.microsoft.com/office/drawing/2014/main" id="{812E7F86-47F4-E7BB-7ACE-33D2474184DE}"/>
              </a:ext>
            </a:extLst>
          </p:cNvPr>
          <p:cNvSpPr>
            <a:spLocks noGrp="1"/>
          </p:cNvSpPr>
          <p:nvPr>
            <p:ph idx="1"/>
          </p:nvPr>
        </p:nvSpPr>
        <p:spPr>
          <a:xfrm>
            <a:off x="1141412" y="1040447"/>
            <a:ext cx="5894388" cy="3541714"/>
          </a:xfrm>
        </p:spPr>
        <p:txBody>
          <a:bodyPr>
            <a:normAutofit fontScale="25000" lnSpcReduction="20000"/>
          </a:bodyPr>
          <a:lstStyle/>
          <a:p>
            <a:pPr marL="0" indent="0">
              <a:buNone/>
            </a:pPr>
            <a:r>
              <a:rPr lang="en-US" sz="6400" dirty="0"/>
              <a:t>PANELES SOLARES:</a:t>
            </a:r>
          </a:p>
          <a:p>
            <a:r>
              <a:rPr lang="es-AR" sz="5600" b="1" dirty="0"/>
              <a:t>Células Fotovoltaicas</a:t>
            </a:r>
            <a:r>
              <a:rPr lang="es-AR" sz="5600" dirty="0"/>
              <a:t>: Están hechas de materiales semiconductores que generan electricidad cuando son expuestos a la luz solar.</a:t>
            </a:r>
          </a:p>
          <a:p>
            <a:r>
              <a:rPr lang="es-AR" sz="5600" b="1" dirty="0"/>
              <a:t>Encapsulante</a:t>
            </a:r>
            <a:r>
              <a:rPr lang="es-AR" sz="5600" dirty="0"/>
              <a:t>: Protege las células de la humedad y el daño físico.</a:t>
            </a:r>
          </a:p>
          <a:p>
            <a:r>
              <a:rPr lang="es-AR" sz="5600" b="1" dirty="0"/>
              <a:t>Cubierta Frontal</a:t>
            </a:r>
            <a:r>
              <a:rPr lang="es-AR" sz="5600" dirty="0"/>
              <a:t>: Generalmente de vidrio, protege las células y permite el paso de la luz.</a:t>
            </a:r>
          </a:p>
          <a:p>
            <a:r>
              <a:rPr lang="es-AR" sz="5600" dirty="0"/>
              <a:t> </a:t>
            </a:r>
            <a:r>
              <a:rPr lang="es-AR" sz="5600" b="1" dirty="0"/>
              <a:t>Cubierta Posterior</a:t>
            </a:r>
            <a:r>
              <a:rPr lang="es-AR" sz="5600" dirty="0"/>
              <a:t>: Proporciona soporte y protección a la parte trasera de las células.</a:t>
            </a:r>
          </a:p>
          <a:p>
            <a:pPr marL="0" indent="0">
              <a:buNone/>
            </a:pPr>
            <a:r>
              <a:rPr lang="es-AR" sz="6400" dirty="0"/>
              <a:t>INVERSOR:</a:t>
            </a:r>
          </a:p>
          <a:p>
            <a:r>
              <a:rPr lang="es-AR" sz="5600" dirty="0"/>
              <a:t>Convierte la corriente continua (CC) generada por los paneles solares en corriente alterna (CA), que es la forma de electricidad utilizada en la mayoría de los hogares y negocios.</a:t>
            </a:r>
          </a:p>
          <a:p>
            <a:pPr marL="0" indent="0">
              <a:buNone/>
            </a:pPr>
            <a:r>
              <a:rPr lang="es-AR" sz="6400" dirty="0"/>
              <a:t>BATERIAS:</a:t>
            </a:r>
          </a:p>
          <a:p>
            <a:r>
              <a:rPr lang="es-AR" sz="5600" dirty="0"/>
              <a:t>Almacenan la energía generada para su uso posterior, especialmente útil durante la noche o en días nublados</a:t>
            </a:r>
          </a:p>
          <a:p>
            <a:pPr marL="0" indent="0">
              <a:buNone/>
            </a:pPr>
            <a:r>
              <a:rPr lang="es-AR" sz="6400" dirty="0"/>
              <a:t>CONTROLADOR DE CARGA:</a:t>
            </a:r>
          </a:p>
          <a:p>
            <a:r>
              <a:rPr lang="es-AR" sz="5600" dirty="0"/>
              <a:t>Regula la carga de las baterías para evitar sobrecargas y descarga excesiva.</a:t>
            </a:r>
          </a:p>
          <a:p>
            <a:pPr marL="0" indent="0">
              <a:buNone/>
            </a:pPr>
            <a:endParaRPr lang="es-AR" sz="1600" dirty="0"/>
          </a:p>
          <a:p>
            <a:endParaRPr lang="es-AR" sz="1600" dirty="0"/>
          </a:p>
          <a:p>
            <a:endParaRPr lang="en-US" sz="1600" dirty="0"/>
          </a:p>
        </p:txBody>
      </p:sp>
      <p:sp>
        <p:nvSpPr>
          <p:cNvPr id="56" name="Round Diagonal Corner Rectangle 8">
            <a:extLst>
              <a:ext uri="{FF2B5EF4-FFF2-40B4-BE49-F238E27FC236}">
                <a16:creationId xmlns:a16="http://schemas.microsoft.com/office/drawing/2014/main" id="{A0F3E2DF-E827-4D2A-A6D3-15B8451C87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7" y="618518"/>
            <a:ext cx="3425200" cy="5172683"/>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diagram of a diagram of a structure&#10;&#10;Description automatically generated with medium confidence">
            <a:extLst>
              <a:ext uri="{FF2B5EF4-FFF2-40B4-BE49-F238E27FC236}">
                <a16:creationId xmlns:a16="http://schemas.microsoft.com/office/drawing/2014/main" id="{2D6157FA-02AF-12CB-0808-396BC787B44C}"/>
              </a:ext>
            </a:extLst>
          </p:cNvPr>
          <p:cNvPicPr>
            <a:picLocks noChangeAspect="1"/>
          </p:cNvPicPr>
          <p:nvPr/>
        </p:nvPicPr>
        <p:blipFill rotWithShape="1">
          <a:blip r:embed="rId3">
            <a:extLst>
              <a:ext uri="{28A0092B-C50C-407E-A947-70E740481C1C}">
                <a14:useLocalDpi xmlns:a14="http://schemas.microsoft.com/office/drawing/2010/main" val="0"/>
              </a:ext>
            </a:extLst>
          </a:blip>
          <a:srcRect r="-6" b="2719"/>
          <a:stretch/>
        </p:blipFill>
        <p:spPr>
          <a:xfrm>
            <a:off x="7940036" y="940250"/>
            <a:ext cx="2798580" cy="2177855"/>
          </a:xfrm>
          <a:prstGeom prst="rect">
            <a:avLst/>
          </a:prstGeom>
        </p:spPr>
      </p:pic>
      <p:pic>
        <p:nvPicPr>
          <p:cNvPr id="62" name="Picture 61" descr="Diagram of a solar panel&#10;&#10;Description automatically generated">
            <a:extLst>
              <a:ext uri="{FF2B5EF4-FFF2-40B4-BE49-F238E27FC236}">
                <a16:creationId xmlns:a16="http://schemas.microsoft.com/office/drawing/2014/main" id="{B41EA750-6AE5-8B26-C735-574E1719C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359" y="3429000"/>
            <a:ext cx="3304032" cy="1755648"/>
          </a:xfrm>
          <a:prstGeom prst="rect">
            <a:avLst/>
          </a:prstGeom>
        </p:spPr>
      </p:pic>
    </p:spTree>
    <p:extLst>
      <p:ext uri="{BB962C8B-B14F-4D97-AF65-F5344CB8AC3E}">
        <p14:creationId xmlns:p14="http://schemas.microsoft.com/office/powerpoint/2010/main" val="254849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C2E4E997-8672-4FFD-B8EC-9932A8E471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4"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9B423C73-EB35-DBD6-617C-26B9F275ED47}"/>
              </a:ext>
            </a:extLst>
          </p:cNvPr>
          <p:cNvSpPr>
            <a:spLocks noGrp="1"/>
          </p:cNvSpPr>
          <p:nvPr>
            <p:ph type="title"/>
          </p:nvPr>
        </p:nvSpPr>
        <p:spPr>
          <a:xfrm>
            <a:off x="1141413" y="929243"/>
            <a:ext cx="4459286" cy="1478570"/>
          </a:xfrm>
        </p:spPr>
        <p:txBody>
          <a:bodyPr>
            <a:normAutofit/>
          </a:bodyPr>
          <a:lstStyle/>
          <a:p>
            <a:r>
              <a:rPr lang="en-US" sz="2800" dirty="0"/>
              <a:t>ENERGIA SOLAR TERMICA</a:t>
            </a:r>
            <a:endParaRPr lang="es-AR" sz="2800" dirty="0"/>
          </a:p>
        </p:txBody>
      </p:sp>
      <p:sp>
        <p:nvSpPr>
          <p:cNvPr id="47" name="Content Placeholder 10">
            <a:extLst>
              <a:ext uri="{FF2B5EF4-FFF2-40B4-BE49-F238E27FC236}">
                <a16:creationId xmlns:a16="http://schemas.microsoft.com/office/drawing/2014/main" id="{A2F9EFD5-6701-A2B1-7467-DFCBEEDF9DF6}"/>
              </a:ext>
            </a:extLst>
          </p:cNvPr>
          <p:cNvSpPr>
            <a:spLocks noGrp="1"/>
          </p:cNvSpPr>
          <p:nvPr>
            <p:ph idx="1"/>
          </p:nvPr>
        </p:nvSpPr>
        <p:spPr>
          <a:xfrm>
            <a:off x="1141412" y="2249487"/>
            <a:ext cx="4459287" cy="3965046"/>
          </a:xfrm>
        </p:spPr>
        <p:txBody>
          <a:bodyPr>
            <a:normAutofit/>
          </a:bodyPr>
          <a:lstStyle/>
          <a:p>
            <a:pPr marL="0" indent="0">
              <a:buNone/>
            </a:pPr>
            <a:r>
              <a:rPr lang="es-AR" sz="2000" b="0" i="0" dirty="0">
                <a:effectLst/>
                <a:latin typeface="+mj-lt"/>
              </a:rPr>
              <a:t>La energía solar térmica es una tecnología que aprovecha la radiación solar para generar calor, el cual puede ser utilizado directamente para aplicaciones de calefacción, calentamiento de agua o para producir electricidad mediante la generación de vapor</a:t>
            </a:r>
            <a:r>
              <a:rPr lang="es-AR" sz="1600" b="0" i="0" dirty="0">
                <a:effectLst/>
                <a:latin typeface="+mj-lt"/>
              </a:rPr>
              <a:t>.</a:t>
            </a:r>
            <a:endParaRPr lang="en-US" sz="2000" dirty="0">
              <a:latin typeface="+mj-lt"/>
            </a:endParaRPr>
          </a:p>
        </p:txBody>
      </p:sp>
      <p:pic>
        <p:nvPicPr>
          <p:cNvPr id="7" name="Content Placeholder 6" descr="Solar panels on a roof&#10;&#10;Description automatically generated">
            <a:extLst>
              <a:ext uri="{FF2B5EF4-FFF2-40B4-BE49-F238E27FC236}">
                <a16:creationId xmlns:a16="http://schemas.microsoft.com/office/drawing/2014/main" id="{8D97A7B1-D2E1-8B9A-BA81-350207259FA4}"/>
              </a:ext>
            </a:extLst>
          </p:cNvPr>
          <p:cNvPicPr>
            <a:picLocks noChangeAspect="1"/>
          </p:cNvPicPr>
          <p:nvPr/>
        </p:nvPicPr>
        <p:blipFill rotWithShape="1">
          <a:blip r:embed="rId4">
            <a:extLst>
              <a:ext uri="{28A0092B-C50C-407E-A947-70E740481C1C}">
                <a14:useLocalDpi xmlns:a14="http://schemas.microsoft.com/office/drawing/2010/main" val="0"/>
              </a:ext>
            </a:extLst>
          </a:blip>
          <a:srcRect t="1542" r="3" b="3"/>
          <a:stretch/>
        </p:blipFill>
        <p:spPr>
          <a:xfrm>
            <a:off x="6096000" y="1630288"/>
            <a:ext cx="5456279" cy="357247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6" name="Group 55">
            <a:extLst>
              <a:ext uri="{FF2B5EF4-FFF2-40B4-BE49-F238E27FC236}">
                <a16:creationId xmlns:a16="http://schemas.microsoft.com/office/drawing/2014/main" id="{453E4DEE-E996-40F8-8635-0FF43D7348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7"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9"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4"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155210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4118-A1C2-9344-4B8B-E47E3B9275E2}"/>
              </a:ext>
            </a:extLst>
          </p:cNvPr>
          <p:cNvSpPr>
            <a:spLocks noGrp="1"/>
          </p:cNvSpPr>
          <p:nvPr>
            <p:ph type="title"/>
          </p:nvPr>
        </p:nvSpPr>
        <p:spPr>
          <a:xfrm>
            <a:off x="5128643" y="161318"/>
            <a:ext cx="6188402" cy="1478570"/>
          </a:xfrm>
        </p:spPr>
        <p:txBody>
          <a:bodyPr>
            <a:normAutofit/>
          </a:bodyPr>
          <a:lstStyle/>
          <a:p>
            <a:r>
              <a:rPr lang="es-AR" sz="2800" i="0" dirty="0">
                <a:effectLst/>
              </a:rPr>
              <a:t>COMPONENTES</a:t>
            </a:r>
            <a:r>
              <a:rPr lang="es-AR" b="1" i="0" dirty="0">
                <a:effectLst/>
                <a:latin typeface="Arial" panose="020B0604020202020204" pitchFamily="34" charset="0"/>
              </a:rPr>
              <a:t/>
            </a:r>
            <a:br>
              <a:rPr lang="es-AR" b="1" i="0" dirty="0">
                <a:effectLst/>
                <a:latin typeface="Arial" panose="020B0604020202020204" pitchFamily="34" charset="0"/>
              </a:rPr>
            </a:br>
            <a:endParaRPr lang="es-AR" dirty="0"/>
          </a:p>
        </p:txBody>
      </p:sp>
      <p:sp>
        <p:nvSpPr>
          <p:cNvPr id="24" name="Round Diagonal Corner Rectangle 6">
            <a:extLst>
              <a:ext uri="{FF2B5EF4-FFF2-40B4-BE49-F238E27FC236}">
                <a16:creationId xmlns:a16="http://schemas.microsoft.com/office/drawing/2014/main" id="{C169E84F-4748-4D61-A105-357962627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diagram of a solar thermal&#10;&#10;Description automatically generated">
            <a:extLst>
              <a:ext uri="{FF2B5EF4-FFF2-40B4-BE49-F238E27FC236}">
                <a16:creationId xmlns:a16="http://schemas.microsoft.com/office/drawing/2014/main" id="{40477731-CAB5-AF16-C4DB-3BDC259F2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06" y="1083283"/>
            <a:ext cx="3747895" cy="2583842"/>
          </a:xfrm>
          <a:prstGeom prst="rect">
            <a:avLst/>
          </a:prstGeom>
        </p:spPr>
      </p:pic>
      <p:pic>
        <p:nvPicPr>
          <p:cNvPr id="9" name="Content Placeholder 8" descr="A diagram of a structure&#10;&#10;Description automatically generated">
            <a:extLst>
              <a:ext uri="{FF2B5EF4-FFF2-40B4-BE49-F238E27FC236}">
                <a16:creationId xmlns:a16="http://schemas.microsoft.com/office/drawing/2014/main" id="{59AAF796-913F-EE28-C40A-1559FFEA2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10" y="3655693"/>
            <a:ext cx="3747896" cy="2116458"/>
          </a:xfrm>
          <a:prstGeom prst="rect">
            <a:avLst/>
          </a:prstGeom>
        </p:spPr>
      </p:pic>
      <p:sp>
        <p:nvSpPr>
          <p:cNvPr id="16" name="Content Placeholder 15">
            <a:extLst>
              <a:ext uri="{FF2B5EF4-FFF2-40B4-BE49-F238E27FC236}">
                <a16:creationId xmlns:a16="http://schemas.microsoft.com/office/drawing/2014/main" id="{F9795017-1780-11A8-51C1-652F02B99678}"/>
              </a:ext>
            </a:extLst>
          </p:cNvPr>
          <p:cNvSpPr>
            <a:spLocks noGrp="1"/>
          </p:cNvSpPr>
          <p:nvPr>
            <p:ph idx="1"/>
          </p:nvPr>
        </p:nvSpPr>
        <p:spPr>
          <a:xfrm>
            <a:off x="5128643" y="967524"/>
            <a:ext cx="6188402" cy="3541714"/>
          </a:xfrm>
        </p:spPr>
        <p:txBody>
          <a:bodyPr>
            <a:normAutofit fontScale="25000" lnSpcReduction="20000"/>
          </a:bodyPr>
          <a:lstStyle/>
          <a:p>
            <a:pPr marL="0" indent="0">
              <a:buNone/>
            </a:pPr>
            <a:r>
              <a:rPr lang="en-US" sz="5600" b="1" dirty="0">
                <a:latin typeface="+mj-lt"/>
              </a:rPr>
              <a:t>COLECTOR TERMICO:</a:t>
            </a:r>
          </a:p>
          <a:p>
            <a:r>
              <a:rPr lang="es-AR" sz="5600" b="1" i="0" dirty="0">
                <a:effectLst/>
                <a:latin typeface="+mj-lt"/>
              </a:rPr>
              <a:t>Cubierta Transparente:</a:t>
            </a:r>
            <a:r>
              <a:rPr lang="es-AR" sz="5600" b="0" i="0" dirty="0">
                <a:effectLst/>
                <a:latin typeface="+mj-lt"/>
              </a:rPr>
              <a:t> Protege el panel y permite la entrada de luz solar.</a:t>
            </a:r>
          </a:p>
          <a:p>
            <a:r>
              <a:rPr lang="es-AR" sz="5600" b="1" i="0" dirty="0">
                <a:effectLst/>
                <a:latin typeface="+mj-lt"/>
              </a:rPr>
              <a:t>Superficie Absorbente:</a:t>
            </a:r>
            <a:r>
              <a:rPr lang="es-AR" sz="5600" b="0" i="0" dirty="0">
                <a:effectLst/>
                <a:latin typeface="+mj-lt"/>
              </a:rPr>
              <a:t> Absorbe la radiación solar y la convierte en calor.</a:t>
            </a:r>
          </a:p>
          <a:p>
            <a:r>
              <a:rPr lang="es-AR" sz="5600" b="1" i="0" dirty="0">
                <a:effectLst/>
                <a:latin typeface="+mj-lt"/>
              </a:rPr>
              <a:t>Tuberías o Conductos:</a:t>
            </a:r>
            <a:r>
              <a:rPr lang="es-AR" sz="5600" b="0" i="0" dirty="0">
                <a:effectLst/>
                <a:latin typeface="+mj-lt"/>
              </a:rPr>
              <a:t> Circulan el fluido que transporta el calor.</a:t>
            </a:r>
          </a:p>
          <a:p>
            <a:r>
              <a:rPr lang="es-AR" sz="5600" b="1" i="0" dirty="0">
                <a:effectLst/>
                <a:latin typeface="+mj-lt"/>
              </a:rPr>
              <a:t>Aislamiento Térmico:</a:t>
            </a:r>
            <a:r>
              <a:rPr lang="es-AR" sz="5600" b="0" i="0" dirty="0">
                <a:effectLst/>
                <a:latin typeface="+mj-lt"/>
              </a:rPr>
              <a:t> Minimiza las pérdidas de calor.</a:t>
            </a:r>
          </a:p>
          <a:p>
            <a:r>
              <a:rPr lang="es-AR" sz="5600" b="1" i="0" dirty="0">
                <a:effectLst/>
                <a:latin typeface="+mj-lt"/>
              </a:rPr>
              <a:t>Placa Posterior:</a:t>
            </a:r>
            <a:r>
              <a:rPr lang="es-AR" sz="5600" b="0" i="0" dirty="0">
                <a:effectLst/>
                <a:latin typeface="+mj-lt"/>
              </a:rPr>
              <a:t> Proporciona soporte y protección adicional.</a:t>
            </a:r>
          </a:p>
          <a:p>
            <a:r>
              <a:rPr lang="es-AR" sz="5600" b="1" i="0" dirty="0">
                <a:effectLst/>
                <a:latin typeface="+mj-lt"/>
              </a:rPr>
              <a:t>Caja del Colector:</a:t>
            </a:r>
            <a:r>
              <a:rPr lang="es-AR" sz="5600" b="0" i="0" dirty="0">
                <a:effectLst/>
                <a:latin typeface="+mj-lt"/>
              </a:rPr>
              <a:t> Contiene y protege los componentes internos.</a:t>
            </a:r>
          </a:p>
          <a:p>
            <a:pPr marL="0" indent="0">
              <a:buNone/>
            </a:pPr>
            <a:r>
              <a:rPr lang="es-AR" sz="5600" b="1" dirty="0">
                <a:latin typeface="+mj-lt"/>
              </a:rPr>
              <a:t>TANQUE DE ALMECENAMIENTO:</a:t>
            </a:r>
          </a:p>
          <a:p>
            <a:r>
              <a:rPr lang="es-AR" sz="5600" b="0" i="0" dirty="0">
                <a:effectLst/>
                <a:latin typeface="+mj-lt"/>
              </a:rPr>
              <a:t>Almacena el agua caliente o el fluido térmico para su uso posterior.</a:t>
            </a:r>
          </a:p>
          <a:p>
            <a:pPr marL="0" indent="0">
              <a:buNone/>
            </a:pPr>
            <a:r>
              <a:rPr lang="es-AR" sz="5600" b="1" dirty="0">
                <a:latin typeface="+mj-lt"/>
              </a:rPr>
              <a:t>BOMBA DE CIRCULACION:</a:t>
            </a:r>
          </a:p>
          <a:p>
            <a:r>
              <a:rPr lang="es-AR" sz="5600" b="0" i="0" dirty="0">
                <a:effectLst/>
                <a:latin typeface="+mj-lt"/>
              </a:rPr>
              <a:t>Mueve el fluido calentado por el sistema de colectores solares hacia el tanque de almacenamiento o el punto de uso.</a:t>
            </a:r>
          </a:p>
          <a:p>
            <a:pPr marL="0" indent="0">
              <a:buNone/>
            </a:pPr>
            <a:r>
              <a:rPr lang="es-AR" sz="5600" b="1" dirty="0">
                <a:latin typeface="+mj-lt"/>
              </a:rPr>
              <a:t>INTERCAMBIADOR DE CONTROL:</a:t>
            </a:r>
          </a:p>
          <a:p>
            <a:r>
              <a:rPr lang="es-AR" sz="5600" b="0" i="0" dirty="0">
                <a:effectLst/>
                <a:latin typeface="+mj-lt"/>
              </a:rPr>
              <a:t>Transfiere el calor del fluido solar al agua o aire que se va a utilizar en el edificio o para generar electricidad.</a:t>
            </a:r>
          </a:p>
          <a:p>
            <a:pPr marL="0" indent="0">
              <a:buNone/>
            </a:pPr>
            <a:r>
              <a:rPr lang="es-AR" sz="5600" b="1" i="0" dirty="0">
                <a:effectLst/>
                <a:latin typeface="+mj-lt"/>
              </a:rPr>
              <a:t>SISTEMA DE CONTROL:</a:t>
            </a:r>
          </a:p>
          <a:p>
            <a:r>
              <a:rPr lang="es-AR" sz="5600" b="0" i="0" dirty="0">
                <a:effectLst/>
                <a:latin typeface="+mj-lt"/>
              </a:rPr>
              <a:t>Regula la operación del sistema, incluyendo las bombas y las válvulas, para optimizar la captación y uso del calor solar.</a:t>
            </a:r>
          </a:p>
          <a:p>
            <a:pPr marL="0" indent="0">
              <a:buNone/>
            </a:pPr>
            <a:endParaRPr lang="es-AR" sz="1100" b="0" i="0" dirty="0">
              <a:solidFill>
                <a:srgbClr val="222222"/>
              </a:solidFill>
              <a:effectLst/>
              <a:latin typeface="Arial" panose="020B0604020202020204" pitchFamily="34" charset="0"/>
            </a:endParaRPr>
          </a:p>
          <a:p>
            <a:pPr marL="0" indent="0">
              <a:buNone/>
            </a:pPr>
            <a:endParaRPr lang="es-AR" sz="1400" b="0" i="0" dirty="0">
              <a:effectLst/>
              <a:latin typeface="+mj-lt"/>
            </a:endParaRPr>
          </a:p>
          <a:p>
            <a:pPr marL="0" indent="0">
              <a:buNone/>
            </a:pPr>
            <a:endParaRPr lang="es-AR" sz="1050" b="0" i="0" dirty="0">
              <a:solidFill>
                <a:srgbClr val="222222"/>
              </a:solidFill>
              <a:effectLst/>
              <a:latin typeface="Arial" panose="020B0604020202020204" pitchFamily="34" charset="0"/>
            </a:endParaRPr>
          </a:p>
          <a:p>
            <a:pPr marL="0" indent="0">
              <a:buNone/>
            </a:pPr>
            <a:r>
              <a:rPr lang="es-AR" sz="1200" dirty="0"/>
              <a:t/>
            </a:r>
            <a:br>
              <a:rPr lang="es-AR" sz="1200" dirty="0"/>
            </a:br>
            <a:endParaRPr lang="en-US" sz="1600" dirty="0"/>
          </a:p>
          <a:p>
            <a:pPr marL="0" indent="0">
              <a:buNone/>
            </a:pPr>
            <a:endParaRPr lang="en-US" sz="16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4368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9" name="Rectangle 45">
            <a:extLst>
              <a:ext uri="{FF2B5EF4-FFF2-40B4-BE49-F238E27FC236}">
                <a16:creationId xmlns:a16="http://schemas.microsoft.com/office/drawing/2014/main" id="{CC892AB0-7D6D-4FC9-9105-0CB427161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47">
            <a:extLst>
              <a:ext uri="{FF2B5EF4-FFF2-40B4-BE49-F238E27FC236}">
                <a16:creationId xmlns:a16="http://schemas.microsoft.com/office/drawing/2014/main" id="{807353E4-FA19-40CB-8AF8-3A8E6704BE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49"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50"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51"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52"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53"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54"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nvGrpSpPr>
          <p:cNvPr id="56" name="Group 55">
            <a:extLst>
              <a:ext uri="{FF2B5EF4-FFF2-40B4-BE49-F238E27FC236}">
                <a16:creationId xmlns:a16="http://schemas.microsoft.com/office/drawing/2014/main" id="{0328E69E-CE3D-4110-8BF7-AD3C0C10CB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57"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58"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59"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60"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62" name="Group 61">
            <a:extLst>
              <a:ext uri="{FF2B5EF4-FFF2-40B4-BE49-F238E27FC236}">
                <a16:creationId xmlns:a16="http://schemas.microsoft.com/office/drawing/2014/main" id="{F64806C9-3599-45A7-BCFF-F762C54276F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63"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64"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65"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66"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68" name="Group 67">
            <a:extLst>
              <a:ext uri="{FF2B5EF4-FFF2-40B4-BE49-F238E27FC236}">
                <a16:creationId xmlns:a16="http://schemas.microsoft.com/office/drawing/2014/main" id="{1287AC97-A8E8-4B45-A50A-3057A88B408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69"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70"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71"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72"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73"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74"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sp>
        <p:nvSpPr>
          <p:cNvPr id="76" name="Rectangle 75">
            <a:extLst>
              <a:ext uri="{FF2B5EF4-FFF2-40B4-BE49-F238E27FC236}">
                <a16:creationId xmlns:a16="http://schemas.microsoft.com/office/drawing/2014/main" id="{6D29BE04-4454-4832-B83F-10D001BFF9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0F9BB-4535-00F0-6F5D-AF7D472BF0D7}"/>
              </a:ext>
            </a:extLst>
          </p:cNvPr>
          <p:cNvSpPr>
            <a:spLocks noGrp="1"/>
          </p:cNvSpPr>
          <p:nvPr>
            <p:ph type="title"/>
          </p:nvPr>
        </p:nvSpPr>
        <p:spPr>
          <a:xfrm>
            <a:off x="1577445" y="773624"/>
            <a:ext cx="9048219" cy="1092200"/>
          </a:xfrm>
        </p:spPr>
        <p:txBody>
          <a:bodyPr anchor="ctr">
            <a:normAutofit/>
          </a:bodyPr>
          <a:lstStyle/>
          <a:p>
            <a:pPr algn="ctr"/>
            <a:r>
              <a:rPr lang="en-US" sz="3200" dirty="0">
                <a:solidFill>
                  <a:srgbClr val="FFFFFF"/>
                </a:solidFill>
              </a:rPr>
              <a:t>RELACION CON LA NOCION SOBRE LUZ Y OPTICA</a:t>
            </a:r>
            <a:endParaRPr lang="es-AR" sz="3200" dirty="0">
              <a:solidFill>
                <a:srgbClr val="FFFFFF"/>
              </a:solidFill>
            </a:endParaRPr>
          </a:p>
        </p:txBody>
      </p:sp>
      <p:sp>
        <p:nvSpPr>
          <p:cNvPr id="9" name="Content Placeholder 8">
            <a:extLst>
              <a:ext uri="{FF2B5EF4-FFF2-40B4-BE49-F238E27FC236}">
                <a16:creationId xmlns:a16="http://schemas.microsoft.com/office/drawing/2014/main" id="{E5C3E2CA-C408-531D-77DA-4AAED1B71311}"/>
              </a:ext>
            </a:extLst>
          </p:cNvPr>
          <p:cNvSpPr>
            <a:spLocks noGrp="1"/>
          </p:cNvSpPr>
          <p:nvPr>
            <p:ph idx="1"/>
          </p:nvPr>
        </p:nvSpPr>
        <p:spPr>
          <a:xfrm>
            <a:off x="1577446" y="2493680"/>
            <a:ext cx="9048218" cy="3033180"/>
          </a:xfrm>
        </p:spPr>
        <p:txBody>
          <a:bodyPr anchor="ctr">
            <a:noAutofit/>
          </a:bodyPr>
          <a:lstStyle/>
          <a:p>
            <a:pPr marL="0" indent="0">
              <a:buNone/>
            </a:pPr>
            <a:r>
              <a:rPr lang="es-AR" sz="1400" b="0" i="0" dirty="0">
                <a:effectLst/>
                <a:latin typeface="+mj-lt"/>
              </a:rPr>
              <a:t>La energía solar se relaciona estrechamente con conceptos de luz y óptica debido a su dependencia de la captación y manipulación de la radiación solar para convertirla en energía utilizable. A continuación, se detallan estas relaciones:</a:t>
            </a:r>
          </a:p>
          <a:p>
            <a:r>
              <a:rPr lang="es-AR" sz="1400" b="1" i="0" dirty="0">
                <a:effectLst/>
                <a:latin typeface="+mj-lt"/>
              </a:rPr>
              <a:t>Efecto Fotovoltaico</a:t>
            </a:r>
            <a:r>
              <a:rPr lang="es-AR" sz="1400" b="0" i="0" dirty="0">
                <a:effectLst/>
                <a:latin typeface="+mj-lt"/>
              </a:rPr>
              <a:t>: En los paneles solares fotovoltaicos, los fotones de la luz solar excitan electrones en materiales semiconductores, generando electricidad.</a:t>
            </a:r>
          </a:p>
          <a:p>
            <a:r>
              <a:rPr lang="es-AR" sz="1400" b="1" i="0" dirty="0">
                <a:effectLst/>
                <a:latin typeface="+mj-lt"/>
              </a:rPr>
              <a:t>Absorción y Transmisión de la Luz</a:t>
            </a:r>
            <a:r>
              <a:rPr lang="es-AR" sz="1400" b="0" i="0" dirty="0">
                <a:effectLst/>
                <a:latin typeface="+mj-lt"/>
              </a:rPr>
              <a:t>: Las células solares están diseñadas para absorber la luz solar y minimizar las pérdidas por reflexión, utilizando materiales y revestimientos específicos.</a:t>
            </a:r>
          </a:p>
          <a:p>
            <a:r>
              <a:rPr lang="es-AR" sz="1400" b="1" i="0" dirty="0">
                <a:effectLst/>
                <a:latin typeface="+mj-lt"/>
              </a:rPr>
              <a:t>Conversión de la Luz en Calor</a:t>
            </a:r>
            <a:r>
              <a:rPr lang="es-AR" sz="1400" b="0" i="0" dirty="0">
                <a:effectLst/>
                <a:latin typeface="+mj-lt"/>
              </a:rPr>
              <a:t>: Los colectores solares térmicos capturan la radiación solar y la convierten en calor para aplicaciones como calefacción y generación de electricidad.</a:t>
            </a:r>
          </a:p>
          <a:p>
            <a:r>
              <a:rPr lang="es-AR" sz="1400" b="1" i="0" dirty="0">
                <a:effectLst/>
                <a:latin typeface="+mj-lt"/>
              </a:rPr>
              <a:t>Concentración de la Luz</a:t>
            </a:r>
            <a:r>
              <a:rPr lang="es-AR" sz="1400" b="0" i="0" dirty="0">
                <a:effectLst/>
                <a:latin typeface="+mj-lt"/>
              </a:rPr>
              <a:t>: Los sistemas de concentración solar utilizan espejos y lentes para enfocar la luz solar en un área pequeña, aumentando la intensidad y la eficiencia de la conversión térmica.</a:t>
            </a:r>
          </a:p>
          <a:p>
            <a:r>
              <a:rPr lang="es-AR" sz="1400" b="1" i="0" dirty="0">
                <a:effectLst/>
                <a:latin typeface="+mj-lt"/>
              </a:rPr>
              <a:t>Refracción y Reflexión</a:t>
            </a:r>
            <a:r>
              <a:rPr lang="es-AR" sz="1400" b="0" i="0" dirty="0">
                <a:effectLst/>
                <a:latin typeface="+mj-lt"/>
              </a:rPr>
              <a:t>: Los paneles y colectores solares incorporan revestimientos y materiales que optimizan la captación de luz mediante la gestión de la refracción y reflexión.</a:t>
            </a:r>
          </a:p>
          <a:p>
            <a:r>
              <a:rPr lang="es-AR" sz="1400" b="1" i="0" dirty="0">
                <a:effectLst/>
                <a:latin typeface="+mj-lt"/>
              </a:rPr>
              <a:t>Espectro Solar</a:t>
            </a:r>
            <a:r>
              <a:rPr lang="es-AR" sz="1400" b="0" i="0" dirty="0">
                <a:effectLst/>
                <a:latin typeface="+mj-lt"/>
              </a:rPr>
              <a:t>: Las células fotovoltaicas están diseñadas para ser sensibles a ciertas longitudes de onda del espectro solar, mejorando la eficiencia en la absorción de la luz.</a:t>
            </a:r>
          </a:p>
          <a:p>
            <a:endParaRPr lang="en-US" sz="1200" dirty="0">
              <a:latin typeface="+mj-lt"/>
            </a:endParaRPr>
          </a:p>
        </p:txBody>
      </p:sp>
    </p:spTree>
    <p:extLst>
      <p:ext uri="{BB962C8B-B14F-4D97-AF65-F5344CB8AC3E}">
        <p14:creationId xmlns:p14="http://schemas.microsoft.com/office/powerpoint/2010/main" val="80660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63CF-BE68-F74A-4BE5-F50E5E970703}"/>
              </a:ext>
            </a:extLst>
          </p:cNvPr>
          <p:cNvSpPr>
            <a:spLocks noGrp="1"/>
          </p:cNvSpPr>
          <p:nvPr>
            <p:ph type="title"/>
          </p:nvPr>
        </p:nvSpPr>
        <p:spPr>
          <a:xfrm>
            <a:off x="1141413" y="618518"/>
            <a:ext cx="9905998" cy="1478570"/>
          </a:xfrm>
        </p:spPr>
        <p:txBody>
          <a:bodyPr>
            <a:normAutofit/>
          </a:bodyPr>
          <a:lstStyle/>
          <a:p>
            <a:pPr algn="ctr"/>
            <a:r>
              <a:rPr lang="en-US" dirty="0"/>
              <a:t>CONCLUSION</a:t>
            </a:r>
            <a:endParaRPr lang="es-AR" dirty="0"/>
          </a:p>
        </p:txBody>
      </p:sp>
      <p:sp>
        <p:nvSpPr>
          <p:cNvPr id="13" name="Content Placeholder 12">
            <a:extLst>
              <a:ext uri="{FF2B5EF4-FFF2-40B4-BE49-F238E27FC236}">
                <a16:creationId xmlns:a16="http://schemas.microsoft.com/office/drawing/2014/main" id="{8278B698-3999-5BE4-50ED-B372D57F5418}"/>
              </a:ext>
            </a:extLst>
          </p:cNvPr>
          <p:cNvSpPr>
            <a:spLocks noGrp="1"/>
          </p:cNvSpPr>
          <p:nvPr>
            <p:ph idx="1"/>
          </p:nvPr>
        </p:nvSpPr>
        <p:spPr>
          <a:xfrm>
            <a:off x="1141412" y="2249487"/>
            <a:ext cx="4844521" cy="3541714"/>
          </a:xfrm>
        </p:spPr>
        <p:txBody>
          <a:bodyPr anchor="ctr">
            <a:normAutofit fontScale="92500" lnSpcReduction="20000"/>
          </a:bodyPr>
          <a:lstStyle/>
          <a:p>
            <a:pPr marL="0" indent="0" algn="l">
              <a:buNone/>
            </a:pPr>
            <a:endParaRPr lang="es-AR" sz="1600" b="0" i="0" dirty="0">
              <a:solidFill>
                <a:srgbClr val="222222"/>
              </a:solidFill>
              <a:effectLst/>
              <a:latin typeface="Arial" panose="020B0604020202020204" pitchFamily="34" charset="0"/>
            </a:endParaRPr>
          </a:p>
          <a:p>
            <a:pPr algn="l">
              <a:buFont typeface="Arial" panose="020B0604020202020204" pitchFamily="34" charset="0"/>
              <a:buChar char="•"/>
            </a:pPr>
            <a:r>
              <a:rPr lang="es-AR" sz="1900" b="0" i="0" dirty="0">
                <a:effectLst/>
                <a:latin typeface="+mj-lt"/>
              </a:rPr>
              <a:t>Las energías renovables utilizan ciertos principios de la física para convertir recursos naturales en electricidad de manera eficiente y sostenible.</a:t>
            </a:r>
          </a:p>
          <a:p>
            <a:pPr algn="l">
              <a:buFont typeface="Arial" panose="020B0604020202020204" pitchFamily="34" charset="0"/>
              <a:buChar char="•"/>
            </a:pPr>
            <a:r>
              <a:rPr lang="es-AR" sz="1900" b="0" i="0" dirty="0">
                <a:effectLst/>
                <a:latin typeface="+mj-lt"/>
              </a:rPr>
              <a:t>Contribuyen a la reducción de emisiones y a la sostenibilidad energética.</a:t>
            </a:r>
          </a:p>
          <a:p>
            <a:pPr algn="l">
              <a:buFont typeface="Arial" panose="020B0604020202020204" pitchFamily="34" charset="0"/>
              <a:buChar char="•"/>
            </a:pPr>
            <a:r>
              <a:rPr lang="es-AR" sz="1900" b="0" i="0" dirty="0">
                <a:effectLst/>
                <a:latin typeface="+mj-lt"/>
              </a:rPr>
              <a:t>Las tecnologías renovables son esenciales para combatir el cambio climático y promover un desarrollo sostenible.</a:t>
            </a:r>
            <a:r>
              <a:rPr lang="es-AR" sz="1600" b="0" i="0" dirty="0">
                <a:solidFill>
                  <a:srgbClr val="222222"/>
                </a:solidFill>
                <a:effectLst/>
                <a:latin typeface="Arial" panose="020B0604020202020204" pitchFamily="34" charset="0"/>
              </a:rPr>
              <a:t/>
            </a:r>
            <a:br>
              <a:rPr lang="es-AR" sz="1600" b="0" i="0" dirty="0">
                <a:solidFill>
                  <a:srgbClr val="222222"/>
                </a:solidFill>
                <a:effectLst/>
                <a:latin typeface="Arial" panose="020B0604020202020204" pitchFamily="34" charset="0"/>
              </a:rPr>
            </a:br>
            <a:endParaRPr lang="es-AR" sz="1600" b="0" i="0" dirty="0">
              <a:solidFill>
                <a:srgbClr val="222222"/>
              </a:solidFill>
              <a:effectLst/>
              <a:latin typeface="Arial" panose="020B0604020202020204" pitchFamily="34" charset="0"/>
            </a:endParaRPr>
          </a:p>
          <a:p>
            <a:pPr marL="0" indent="0">
              <a:buNone/>
            </a:pPr>
            <a:endParaRPr lang="en-US" sz="2000" dirty="0">
              <a:latin typeface="+mj-lt"/>
            </a:endParaRPr>
          </a:p>
        </p:txBody>
      </p:sp>
      <p:pic>
        <p:nvPicPr>
          <p:cNvPr id="9" name="Picture 8" descr="Solar panels on a field&#10;&#10;Description automatically generated">
            <a:extLst>
              <a:ext uri="{FF2B5EF4-FFF2-40B4-BE49-F238E27FC236}">
                <a16:creationId xmlns:a16="http://schemas.microsoft.com/office/drawing/2014/main" id="{EC44BF80-4369-096D-7432-2ACFBFD3F597}"/>
              </a:ext>
            </a:extLst>
          </p:cNvPr>
          <p:cNvPicPr>
            <a:picLocks noChangeAspect="1"/>
          </p:cNvPicPr>
          <p:nvPr/>
        </p:nvPicPr>
        <p:blipFill rotWithShape="1">
          <a:blip r:embed="rId3">
            <a:extLst>
              <a:ext uri="{28A0092B-C50C-407E-A947-70E740481C1C}">
                <a14:useLocalDpi xmlns:a14="http://schemas.microsoft.com/office/drawing/2010/main" val="0"/>
              </a:ext>
            </a:extLst>
          </a:blip>
          <a:srcRect l="8111" r="14813" b="3"/>
          <a:stretch/>
        </p:blipFill>
        <p:spPr>
          <a:xfrm>
            <a:off x="6392335" y="2497720"/>
            <a:ext cx="2245675" cy="1442190"/>
          </a:xfrm>
          <a:custGeom>
            <a:avLst/>
            <a:gdLst/>
            <a:ahLst/>
            <a:cxnLst/>
            <a:rect l="l" t="t" r="r" b="b"/>
            <a:pathLst>
              <a:path w="2245675" h="3047892">
                <a:moveTo>
                  <a:pt x="148128" y="0"/>
                </a:moveTo>
                <a:lnTo>
                  <a:pt x="2245675" y="0"/>
                </a:lnTo>
                <a:lnTo>
                  <a:pt x="2245675" y="3047892"/>
                </a:lnTo>
                <a:lnTo>
                  <a:pt x="0" y="3047892"/>
                </a:lnTo>
                <a:lnTo>
                  <a:pt x="0" y="148128"/>
                </a:lnTo>
                <a:cubicBezTo>
                  <a:pt x="0" y="66319"/>
                  <a:pt x="66319" y="0"/>
                  <a:pt x="148128"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7" name="Picture 6" descr="A wind turbines on a hill&#10;&#10;Description automatically generated">
            <a:extLst>
              <a:ext uri="{FF2B5EF4-FFF2-40B4-BE49-F238E27FC236}">
                <a16:creationId xmlns:a16="http://schemas.microsoft.com/office/drawing/2014/main" id="{0E4AB87D-F15B-AB71-FB29-F109F57F4AF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8415" r="-3" b="-3"/>
          <a:stretch/>
        </p:blipFill>
        <p:spPr>
          <a:xfrm>
            <a:off x="6392335" y="4100778"/>
            <a:ext cx="2245675" cy="1444834"/>
          </a:xfrm>
          <a:prstGeom prst="rect">
            <a:avLst/>
          </a:prstGeom>
          <a:solidFill>
            <a:srgbClr val="FFFFFF">
              <a:shade val="85000"/>
            </a:srgbClr>
          </a:solidFill>
          <a:ln w="88900" cap="sq">
            <a:noFill/>
            <a:miter lim="800000"/>
          </a:ln>
          <a:effectLst/>
          <a:scene3d>
            <a:camera prst="orthographicFront">
              <a:rot lat="0" lon="0" rev="0"/>
            </a:camera>
            <a:lightRig rig="contrasting" dir="t">
              <a:rot lat="0" lon="0" rev="7800000"/>
            </a:lightRig>
          </a:scene3d>
          <a:sp3d>
            <a:bevelT w="139700" h="139700"/>
          </a:sp3d>
        </p:spPr>
      </p:pic>
      <p:pic>
        <p:nvPicPr>
          <p:cNvPr id="5" name="Content Placeholder 4" descr="A water flowing over a dam&#10;&#10;Description automatically generated">
            <a:extLst>
              <a:ext uri="{FF2B5EF4-FFF2-40B4-BE49-F238E27FC236}">
                <a16:creationId xmlns:a16="http://schemas.microsoft.com/office/drawing/2014/main" id="{3DB329CB-1778-892F-D5C4-D0862B33C05C}"/>
              </a:ext>
            </a:extLst>
          </p:cNvPr>
          <p:cNvPicPr>
            <a:picLocks noChangeAspect="1"/>
          </p:cNvPicPr>
          <p:nvPr/>
        </p:nvPicPr>
        <p:blipFill rotWithShape="1">
          <a:blip r:embed="rId5">
            <a:extLst>
              <a:ext uri="{28A0092B-C50C-407E-A947-70E740481C1C}">
                <a14:useLocalDpi xmlns:a14="http://schemas.microsoft.com/office/drawing/2010/main" val="0"/>
              </a:ext>
            </a:extLst>
          </a:blip>
          <a:srcRect l="5590" r="45412" b="-2"/>
          <a:stretch/>
        </p:blipFill>
        <p:spPr>
          <a:xfrm>
            <a:off x="8801736" y="2497720"/>
            <a:ext cx="2245674" cy="3047892"/>
          </a:xfrm>
          <a:custGeom>
            <a:avLst/>
            <a:gdLst/>
            <a:ahLst/>
            <a:cxnLst/>
            <a:rect l="l" t="t" r="r" b="b"/>
            <a:pathLst>
              <a:path w="2245674" h="3047892">
                <a:moveTo>
                  <a:pt x="0" y="0"/>
                </a:moveTo>
                <a:lnTo>
                  <a:pt x="2245674" y="0"/>
                </a:lnTo>
                <a:lnTo>
                  <a:pt x="2245674" y="2899764"/>
                </a:lnTo>
                <a:cubicBezTo>
                  <a:pt x="2245674" y="2981573"/>
                  <a:pt x="2179355" y="3047892"/>
                  <a:pt x="2097546" y="3047892"/>
                </a:cubicBezTo>
                <a:lnTo>
                  <a:pt x="0" y="3047892"/>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13528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4670D-B90B-BA9A-7511-2D22B28756D5}"/>
              </a:ext>
            </a:extLst>
          </p:cNvPr>
          <p:cNvSpPr>
            <a:spLocks noGrp="1"/>
          </p:cNvSpPr>
          <p:nvPr>
            <p:ph type="title"/>
          </p:nvPr>
        </p:nvSpPr>
        <p:spPr/>
        <p:txBody>
          <a:bodyPr/>
          <a:lstStyle/>
          <a:p>
            <a:pPr algn="ctr"/>
            <a:r>
              <a:rPr lang="en-US" dirty="0"/>
              <a:t>ENERGIAS RENOVABLES</a:t>
            </a:r>
            <a:endParaRPr lang="es-AR" dirty="0"/>
          </a:p>
        </p:txBody>
      </p:sp>
      <p:sp>
        <p:nvSpPr>
          <p:cNvPr id="3" name="Content Placeholder 2">
            <a:extLst>
              <a:ext uri="{FF2B5EF4-FFF2-40B4-BE49-F238E27FC236}">
                <a16:creationId xmlns:a16="http://schemas.microsoft.com/office/drawing/2014/main" id="{FAD0423A-CB00-C75C-417A-CA1C60A56EDE}"/>
              </a:ext>
            </a:extLst>
          </p:cNvPr>
          <p:cNvSpPr>
            <a:spLocks noGrp="1"/>
          </p:cNvSpPr>
          <p:nvPr>
            <p:ph idx="1"/>
          </p:nvPr>
        </p:nvSpPr>
        <p:spPr/>
        <p:txBody>
          <a:bodyPr>
            <a:normAutofit lnSpcReduction="10000"/>
          </a:bodyPr>
          <a:lstStyle/>
          <a:p>
            <a:r>
              <a:rPr lang="es-AR" b="1" dirty="0"/>
              <a:t>Definición</a:t>
            </a:r>
            <a:r>
              <a:rPr lang="es-AR" dirty="0"/>
              <a:t>: Son fuentes de energía obtenidas de recursos naturales que son inagotables o se renuevan rápidamente en comparación con los recursos no renovables. Como por ejemplos la energía solar, eólica, hidroeléctrica, biomasa y geotérmica.</a:t>
            </a:r>
          </a:p>
          <a:p>
            <a:r>
              <a:rPr lang="es-AR" b="1" dirty="0"/>
              <a:t>Importancia y Sostenibilidad:</a:t>
            </a:r>
            <a:r>
              <a:rPr lang="es-AR" dirty="0"/>
              <a:t> Las energías renovables son fundamentales para reducir las emisiones de gases de efecto invernadero y mitigar el cambio climático. Son una alternativa sostenible a las fuentes de energía convencionales como el carbón, el petróleo y el gas natural.</a:t>
            </a:r>
          </a:p>
        </p:txBody>
      </p:sp>
    </p:spTree>
    <p:extLst>
      <p:ext uri="{BB962C8B-B14F-4D97-AF65-F5344CB8AC3E}">
        <p14:creationId xmlns:p14="http://schemas.microsoft.com/office/powerpoint/2010/main" val="230317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6561-59E6-0381-388C-6CCB83D23B37}"/>
              </a:ext>
            </a:extLst>
          </p:cNvPr>
          <p:cNvSpPr>
            <a:spLocks noGrp="1"/>
          </p:cNvSpPr>
          <p:nvPr>
            <p:ph type="title"/>
          </p:nvPr>
        </p:nvSpPr>
        <p:spPr>
          <a:xfrm>
            <a:off x="1141413" y="618518"/>
            <a:ext cx="9905998" cy="1478570"/>
          </a:xfrm>
        </p:spPr>
        <p:txBody>
          <a:bodyPr>
            <a:normAutofit/>
          </a:bodyPr>
          <a:lstStyle/>
          <a:p>
            <a:pPr algn="ctr"/>
            <a:r>
              <a:rPr lang="en-US" dirty="0"/>
              <a:t>Tipos de energias renovables</a:t>
            </a:r>
            <a:endParaRPr lang="es-AR" dirty="0"/>
          </a:p>
        </p:txBody>
      </p:sp>
      <p:sp>
        <p:nvSpPr>
          <p:cNvPr id="19" name="Content Placeholder 16">
            <a:extLst>
              <a:ext uri="{FF2B5EF4-FFF2-40B4-BE49-F238E27FC236}">
                <a16:creationId xmlns:a16="http://schemas.microsoft.com/office/drawing/2014/main" id="{E5AD6C87-529A-5C8F-2CF6-480231CF3898}"/>
              </a:ext>
            </a:extLst>
          </p:cNvPr>
          <p:cNvSpPr>
            <a:spLocks noGrp="1"/>
          </p:cNvSpPr>
          <p:nvPr>
            <p:ph idx="1"/>
          </p:nvPr>
        </p:nvSpPr>
        <p:spPr>
          <a:xfrm>
            <a:off x="1141412" y="2586851"/>
            <a:ext cx="4844521" cy="3541714"/>
          </a:xfrm>
        </p:spPr>
        <p:txBody>
          <a:bodyPr anchor="ctr">
            <a:normAutofit lnSpcReduction="10000"/>
          </a:bodyPr>
          <a:lstStyle/>
          <a:p>
            <a:pPr marL="0" indent="0">
              <a:buNone/>
            </a:pPr>
            <a:r>
              <a:rPr lang="en-US" dirty="0"/>
              <a:t>ENERGIA EOLICA</a:t>
            </a:r>
          </a:p>
          <a:p>
            <a:pPr marL="0" indent="0">
              <a:buNone/>
            </a:pPr>
            <a:r>
              <a:rPr lang="es-AR" dirty="0"/>
              <a:t>La energía eólica se genera mediante la captura de la energía cinética del viento por medio de aerogeneradores. Las palas de los aerogeneradores giran debido al viento, lo que activa un generador para producir electricidad.</a:t>
            </a:r>
          </a:p>
          <a:p>
            <a:pPr marL="0" indent="0">
              <a:buNone/>
            </a:pPr>
            <a:endParaRPr lang="en-US" dirty="0"/>
          </a:p>
          <a:p>
            <a:endParaRPr lang="en-US" dirty="0"/>
          </a:p>
        </p:txBody>
      </p:sp>
      <p:pic>
        <p:nvPicPr>
          <p:cNvPr id="13" name="Content Placeholder 12" descr="A group of wind turbines in a field&#10;&#10;Description automatically generated">
            <a:extLst>
              <a:ext uri="{FF2B5EF4-FFF2-40B4-BE49-F238E27FC236}">
                <a16:creationId xmlns:a16="http://schemas.microsoft.com/office/drawing/2014/main" id="{DB97DC7D-F09F-3105-4704-7AEB8D16497B}"/>
              </a:ext>
            </a:extLst>
          </p:cNvPr>
          <p:cNvPicPr>
            <a:picLocks noChangeAspect="1"/>
          </p:cNvPicPr>
          <p:nvPr/>
        </p:nvPicPr>
        <p:blipFill rotWithShape="1">
          <a:blip r:embed="rId3">
            <a:extLst>
              <a:ext uri="{28A0092B-C50C-407E-A947-70E740481C1C}">
                <a14:useLocalDpi xmlns:a14="http://schemas.microsoft.com/office/drawing/2010/main" val="0"/>
              </a:ext>
            </a:extLst>
          </a:blip>
          <a:srcRect t="1911" r="3" b="3"/>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90764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C2E4E997-8672-4FFD-B8EC-9932A8E471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427BA8-72EC-4DA1-6554-1789A10CC1D3}"/>
              </a:ext>
            </a:extLst>
          </p:cNvPr>
          <p:cNvSpPr>
            <a:spLocks noGrp="1"/>
          </p:cNvSpPr>
          <p:nvPr>
            <p:ph type="title"/>
          </p:nvPr>
        </p:nvSpPr>
        <p:spPr>
          <a:xfrm>
            <a:off x="1141413" y="298921"/>
            <a:ext cx="4459286" cy="1478570"/>
          </a:xfrm>
        </p:spPr>
        <p:txBody>
          <a:bodyPr>
            <a:normAutofit/>
          </a:bodyPr>
          <a:lstStyle/>
          <a:p>
            <a:r>
              <a:rPr lang="en-US" sz="2800" dirty="0"/>
              <a:t>Componenetes de un aerogenerador</a:t>
            </a:r>
            <a:endParaRPr lang="es-AR" sz="2800" dirty="0"/>
          </a:p>
        </p:txBody>
      </p:sp>
      <p:sp>
        <p:nvSpPr>
          <p:cNvPr id="48" name="Content Placeholder 47">
            <a:extLst>
              <a:ext uri="{FF2B5EF4-FFF2-40B4-BE49-F238E27FC236}">
                <a16:creationId xmlns:a16="http://schemas.microsoft.com/office/drawing/2014/main" id="{E9D6BC2A-8FCC-50AB-1ADF-64C56DCEC2C3}"/>
              </a:ext>
            </a:extLst>
          </p:cNvPr>
          <p:cNvSpPr>
            <a:spLocks noGrp="1"/>
          </p:cNvSpPr>
          <p:nvPr>
            <p:ph idx="1"/>
          </p:nvPr>
        </p:nvSpPr>
        <p:spPr>
          <a:xfrm>
            <a:off x="1141412" y="1619169"/>
            <a:ext cx="4459287" cy="3965046"/>
          </a:xfrm>
        </p:spPr>
        <p:txBody>
          <a:bodyPr>
            <a:noAutofit/>
          </a:bodyPr>
          <a:lstStyle/>
          <a:p>
            <a:r>
              <a:rPr lang="en-US" sz="1600" b="1" dirty="0"/>
              <a:t>Palas:</a:t>
            </a:r>
            <a:r>
              <a:rPr lang="en-US" sz="1600" dirty="0"/>
              <a:t> C</a:t>
            </a:r>
            <a:r>
              <a:rPr lang="es-AR" sz="1600" dirty="0"/>
              <a:t>apturan la energía cinética del viento y la convierten en energía mecánica.</a:t>
            </a:r>
          </a:p>
          <a:p>
            <a:r>
              <a:rPr lang="es-AR" sz="1600" b="1" dirty="0"/>
              <a:t>Eje: </a:t>
            </a:r>
            <a:r>
              <a:rPr lang="es-AR" sz="1600" dirty="0"/>
              <a:t>Transfiere la energía mecánica de las palas al generador.</a:t>
            </a:r>
          </a:p>
          <a:p>
            <a:r>
              <a:rPr lang="es-AR" sz="1600" b="1" dirty="0"/>
              <a:t>Generador:</a:t>
            </a:r>
            <a:r>
              <a:rPr lang="es-AR" sz="1600" dirty="0"/>
              <a:t> Convierte la energía mecánica en electricidad mediante el principio de inducción electromagnética de la ley de Faraday.</a:t>
            </a:r>
          </a:p>
          <a:p>
            <a:r>
              <a:rPr lang="es-AR" sz="1600" b="1" dirty="0"/>
              <a:t>Torre:</a:t>
            </a:r>
            <a:r>
              <a:rPr lang="es-AR" sz="1600" dirty="0"/>
              <a:t> Soporta las palas y el generador, elevando el conjunto para capturar vientos más fuertes y constantes.</a:t>
            </a:r>
          </a:p>
          <a:p>
            <a:r>
              <a:rPr lang="es-AR" sz="1600" b="1" dirty="0"/>
              <a:t>Rotor: </a:t>
            </a:r>
            <a:r>
              <a:rPr lang="es-AR" sz="1600" dirty="0"/>
              <a:t>Es la parte giratoria compuesta por las palas que capturan la energía cinética del viento y la convierten en movimiento rotatorio, esencial para la generación de electricidad mediante el generador conectado al eje del rotor.</a:t>
            </a:r>
            <a:endParaRPr lang="en-US" sz="1600" dirty="0"/>
          </a:p>
        </p:txBody>
      </p:sp>
      <p:pic>
        <p:nvPicPr>
          <p:cNvPr id="16" name="Content Placeholder 15" descr="Diagram of a wind turbine&#10;&#10;Description automatically generated">
            <a:extLst>
              <a:ext uri="{FF2B5EF4-FFF2-40B4-BE49-F238E27FC236}">
                <a16:creationId xmlns:a16="http://schemas.microsoft.com/office/drawing/2014/main" id="{D979B377-AC5B-7394-5893-6456EA421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975" y="1008942"/>
            <a:ext cx="5456279" cy="481516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5" name="Group 54">
            <a:extLst>
              <a:ext uri="{FF2B5EF4-FFF2-40B4-BE49-F238E27FC236}">
                <a16:creationId xmlns:a16="http://schemas.microsoft.com/office/drawing/2014/main" id="{453E4DEE-E996-40F8-8635-0FF43D7348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327409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8155-3636-7EDF-64DB-7C1C36BBD1B9}"/>
              </a:ext>
            </a:extLst>
          </p:cNvPr>
          <p:cNvSpPr>
            <a:spLocks noGrp="1"/>
          </p:cNvSpPr>
          <p:nvPr>
            <p:ph type="title"/>
          </p:nvPr>
        </p:nvSpPr>
        <p:spPr>
          <a:xfrm>
            <a:off x="1141413" y="618518"/>
            <a:ext cx="9905998" cy="1478570"/>
          </a:xfrm>
        </p:spPr>
        <p:txBody>
          <a:bodyPr>
            <a:normAutofit/>
          </a:bodyPr>
          <a:lstStyle/>
          <a:p>
            <a:pPr algn="ctr"/>
            <a:r>
              <a:rPr lang="en-US" dirty="0"/>
              <a:t>TIPOS DE ENERGIA RENOVABLES</a:t>
            </a:r>
            <a:endParaRPr lang="es-AR" dirty="0"/>
          </a:p>
        </p:txBody>
      </p:sp>
      <p:sp>
        <p:nvSpPr>
          <p:cNvPr id="17" name="Content Placeholder 16">
            <a:extLst>
              <a:ext uri="{FF2B5EF4-FFF2-40B4-BE49-F238E27FC236}">
                <a16:creationId xmlns:a16="http://schemas.microsoft.com/office/drawing/2014/main" id="{4AF5B9E6-E2BC-43FA-E724-0530CDE2199C}"/>
              </a:ext>
            </a:extLst>
          </p:cNvPr>
          <p:cNvSpPr>
            <a:spLocks noGrp="1"/>
          </p:cNvSpPr>
          <p:nvPr>
            <p:ph idx="1"/>
          </p:nvPr>
        </p:nvSpPr>
        <p:spPr>
          <a:xfrm>
            <a:off x="1141412" y="2400413"/>
            <a:ext cx="5090712" cy="3541714"/>
          </a:xfrm>
        </p:spPr>
        <p:txBody>
          <a:bodyPr anchor="ctr">
            <a:normAutofit fontScale="25000" lnSpcReduction="20000"/>
          </a:bodyPr>
          <a:lstStyle/>
          <a:p>
            <a:pPr marL="0" indent="0">
              <a:buNone/>
            </a:pPr>
            <a:r>
              <a:rPr lang="en-US" sz="9600" dirty="0"/>
              <a:t>ENERGIA HIDROELECTRICA</a:t>
            </a:r>
          </a:p>
          <a:p>
            <a:pPr marL="0" indent="0">
              <a:buNone/>
            </a:pPr>
            <a:r>
              <a:rPr lang="es-AR" sz="8000" dirty="0"/>
              <a:t>La energía hidroeléctrica es una forma de energía renovable que se obtiene aprovechando la energía del agua en movimiento, como la que se encuentra en los ríos o almacenada en embalses. Este tipo de energía se genera mediante el uso de presas y turbinas, donde el flujo de agua se utiliza para hacer girar las turbinas conectadas a generadores eléctricos, transformando así la energía cinética y potencial del agua en energía eléctrica. Es una fuente de energía limpia y sostenible, que no emite gases de efecto invernadero durante su operación.</a:t>
            </a:r>
            <a:endParaRPr lang="en-US" sz="8000" dirty="0"/>
          </a:p>
          <a:p>
            <a:endParaRPr lang="en-US" dirty="0"/>
          </a:p>
        </p:txBody>
      </p:sp>
      <p:pic>
        <p:nvPicPr>
          <p:cNvPr id="13" name="Content Placeholder 12" descr="A water flowing over a dam&#10;&#10;Description automatically generated">
            <a:extLst>
              <a:ext uri="{FF2B5EF4-FFF2-40B4-BE49-F238E27FC236}">
                <a16:creationId xmlns:a16="http://schemas.microsoft.com/office/drawing/2014/main" id="{B36B91A8-49A5-A75E-6D97-0111F367CAA8}"/>
              </a:ext>
            </a:extLst>
          </p:cNvPr>
          <p:cNvPicPr>
            <a:picLocks noChangeAspect="1"/>
          </p:cNvPicPr>
          <p:nvPr/>
        </p:nvPicPr>
        <p:blipFill rotWithShape="1">
          <a:blip r:embed="rId3">
            <a:extLst>
              <a:ext uri="{28A0092B-C50C-407E-A947-70E740481C1C}">
                <a14:useLocalDpi xmlns:a14="http://schemas.microsoft.com/office/drawing/2010/main" val="0"/>
              </a:ext>
            </a:extLst>
          </a:blip>
          <a:srcRect l="6598" r="19708" b="-1"/>
          <a:stretch/>
        </p:blipFill>
        <p:spPr>
          <a:xfrm>
            <a:off x="6363060" y="2254928"/>
            <a:ext cx="5039453" cy="329956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5291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E4E997-8672-4FFD-B8EC-9932A8E471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EDC441E-73B8-25E0-51C6-FE7F3846D9B0}"/>
              </a:ext>
            </a:extLst>
          </p:cNvPr>
          <p:cNvSpPr>
            <a:spLocks noGrp="1"/>
          </p:cNvSpPr>
          <p:nvPr>
            <p:ph type="title"/>
          </p:nvPr>
        </p:nvSpPr>
        <p:spPr>
          <a:xfrm>
            <a:off x="1141412" y="112487"/>
            <a:ext cx="4645023" cy="1478570"/>
          </a:xfrm>
        </p:spPr>
        <p:txBody>
          <a:bodyPr>
            <a:normAutofit/>
          </a:bodyPr>
          <a:lstStyle/>
          <a:p>
            <a:r>
              <a:rPr lang="en-US" sz="2800" dirty="0"/>
              <a:t>COMPONENTES DE UNA CENTRAL HIDROELECTRICA</a:t>
            </a:r>
            <a:endParaRPr lang="es-AR" sz="2800" dirty="0"/>
          </a:p>
        </p:txBody>
      </p:sp>
      <p:sp>
        <p:nvSpPr>
          <p:cNvPr id="9" name="Content Placeholder 8">
            <a:extLst>
              <a:ext uri="{FF2B5EF4-FFF2-40B4-BE49-F238E27FC236}">
                <a16:creationId xmlns:a16="http://schemas.microsoft.com/office/drawing/2014/main" id="{CF0F56E2-2050-6A23-B388-E48B885212D1}"/>
              </a:ext>
            </a:extLst>
          </p:cNvPr>
          <p:cNvSpPr>
            <a:spLocks noGrp="1"/>
          </p:cNvSpPr>
          <p:nvPr>
            <p:ph idx="1"/>
          </p:nvPr>
        </p:nvSpPr>
        <p:spPr>
          <a:xfrm>
            <a:off x="1141412" y="1308444"/>
            <a:ext cx="4735512" cy="3965046"/>
          </a:xfrm>
        </p:spPr>
        <p:txBody>
          <a:bodyPr>
            <a:noAutofit/>
          </a:bodyPr>
          <a:lstStyle/>
          <a:p>
            <a:r>
              <a:rPr lang="en-US" sz="1600" b="1" dirty="0"/>
              <a:t>Embalse: </a:t>
            </a:r>
            <a:r>
              <a:rPr lang="es-AR" sz="1600" dirty="0"/>
              <a:t>Almacena agua para uso controlado.</a:t>
            </a:r>
          </a:p>
          <a:p>
            <a:r>
              <a:rPr lang="es-AR" sz="1600" b="1" dirty="0"/>
              <a:t>Presa</a:t>
            </a:r>
            <a:r>
              <a:rPr lang="es-AR" sz="1600" dirty="0"/>
              <a:t>: Crea el embalse y controla el flujo de agua.</a:t>
            </a:r>
          </a:p>
          <a:p>
            <a:r>
              <a:rPr lang="es-AR" sz="1600" b="1" dirty="0"/>
              <a:t>Rejas Filtradoras</a:t>
            </a:r>
            <a:r>
              <a:rPr lang="es-AR" sz="1600" dirty="0"/>
              <a:t>: Protegen las turbinas de escombros.</a:t>
            </a:r>
          </a:p>
          <a:p>
            <a:r>
              <a:rPr lang="es-AR" sz="1600" b="1" dirty="0"/>
              <a:t>Tubería Forzada</a:t>
            </a:r>
            <a:r>
              <a:rPr lang="es-AR" sz="1600" dirty="0"/>
              <a:t>: Transporta agua a alta presión a las turbinas.</a:t>
            </a:r>
          </a:p>
          <a:p>
            <a:r>
              <a:rPr lang="es-AR" sz="1600" b="1" dirty="0"/>
              <a:t>Turbina Hidráulica</a:t>
            </a:r>
            <a:r>
              <a:rPr lang="es-AR" sz="1600" dirty="0"/>
              <a:t>: Convierte la energía del agua en energía mecánica.</a:t>
            </a:r>
          </a:p>
          <a:p>
            <a:r>
              <a:rPr lang="es-AR" sz="1600" b="1" dirty="0"/>
              <a:t>Eje</a:t>
            </a:r>
            <a:r>
              <a:rPr lang="es-AR" sz="1600" dirty="0"/>
              <a:t>: Conecta la turbina al generador.</a:t>
            </a:r>
          </a:p>
          <a:p>
            <a:r>
              <a:rPr lang="es-AR" sz="1600" b="1" dirty="0"/>
              <a:t>Generador Eléctrico</a:t>
            </a:r>
            <a:r>
              <a:rPr lang="es-AR" sz="1600" dirty="0"/>
              <a:t>: Convierte energía mecánica en eléctrica.</a:t>
            </a:r>
          </a:p>
          <a:p>
            <a:r>
              <a:rPr lang="es-AR" sz="1600" b="1" dirty="0"/>
              <a:t>Transformadores</a:t>
            </a:r>
            <a:r>
              <a:rPr lang="es-AR" sz="1600" dirty="0"/>
              <a:t>: Ajustan el voltaje para transmisión.</a:t>
            </a:r>
          </a:p>
          <a:p>
            <a:r>
              <a:rPr lang="es-AR" sz="1600" b="1" dirty="0"/>
              <a:t>Líneas de Transporte</a:t>
            </a:r>
            <a:r>
              <a:rPr lang="es-AR" sz="1600" dirty="0"/>
              <a:t>: Distribuyen la electricidad generada.</a:t>
            </a:r>
            <a:endParaRPr lang="en-US" sz="1600" dirty="0"/>
          </a:p>
        </p:txBody>
      </p:sp>
      <p:pic>
        <p:nvPicPr>
          <p:cNvPr id="5" name="Content Placeholder 4" descr="A diagram of a dam&#10;&#10;Description automatically generated">
            <a:extLst>
              <a:ext uri="{FF2B5EF4-FFF2-40B4-BE49-F238E27FC236}">
                <a16:creationId xmlns:a16="http://schemas.microsoft.com/office/drawing/2014/main" id="{BCDB4C5A-DE61-D841-B2F5-EB95BC51E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802762"/>
            <a:ext cx="5687064" cy="336404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6" name="Group 15">
            <a:extLst>
              <a:ext uri="{FF2B5EF4-FFF2-40B4-BE49-F238E27FC236}">
                <a16:creationId xmlns:a16="http://schemas.microsoft.com/office/drawing/2014/main" id="{453E4DEE-E996-40F8-8635-0FF43D7348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7"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9"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4"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110306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C892AB0-7D6D-4FC9-9105-0CB427161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07353E4-FA19-40CB-8AF8-3A8E6704BE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11"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2"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3"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4"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5"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6"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nvGrpSpPr>
          <p:cNvPr id="18" name="Group 17">
            <a:extLst>
              <a:ext uri="{FF2B5EF4-FFF2-40B4-BE49-F238E27FC236}">
                <a16:creationId xmlns:a16="http://schemas.microsoft.com/office/drawing/2014/main" id="{0328E69E-CE3D-4110-8BF7-AD3C0C10CB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19"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0"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1"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2"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24" name="Group 23">
            <a:extLst>
              <a:ext uri="{FF2B5EF4-FFF2-40B4-BE49-F238E27FC236}">
                <a16:creationId xmlns:a16="http://schemas.microsoft.com/office/drawing/2014/main" id="{F64806C9-3599-45A7-BCFF-F762C54276F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25"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6"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7"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8"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30" name="Group 29">
            <a:extLst>
              <a:ext uri="{FF2B5EF4-FFF2-40B4-BE49-F238E27FC236}">
                <a16:creationId xmlns:a16="http://schemas.microsoft.com/office/drawing/2014/main" id="{1287AC97-A8E8-4B45-A50A-3057A88B408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31"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32"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33"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4"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35"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6"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sp>
        <p:nvSpPr>
          <p:cNvPr id="38" name="Rectangle 37">
            <a:extLst>
              <a:ext uri="{FF2B5EF4-FFF2-40B4-BE49-F238E27FC236}">
                <a16:creationId xmlns:a16="http://schemas.microsoft.com/office/drawing/2014/main" id="{6D29BE04-4454-4832-B83F-10D001BFF9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44916-0133-52B2-A6F8-4B05C9012D6C}"/>
              </a:ext>
            </a:extLst>
          </p:cNvPr>
          <p:cNvSpPr>
            <a:spLocks noGrp="1"/>
          </p:cNvSpPr>
          <p:nvPr>
            <p:ph type="title"/>
          </p:nvPr>
        </p:nvSpPr>
        <p:spPr>
          <a:xfrm>
            <a:off x="1577445" y="1168078"/>
            <a:ext cx="9048219" cy="1092200"/>
          </a:xfrm>
        </p:spPr>
        <p:txBody>
          <a:bodyPr anchor="ctr">
            <a:normAutofit/>
          </a:bodyPr>
          <a:lstStyle/>
          <a:p>
            <a:pPr algn="ctr"/>
            <a:r>
              <a:rPr lang="es-AR" dirty="0">
                <a:solidFill>
                  <a:srgbClr val="FFFFFF"/>
                </a:solidFill>
              </a:rPr>
              <a:t>Ley de Faraday de la Inducción Electromagnética</a:t>
            </a:r>
          </a:p>
        </p:txBody>
      </p:sp>
      <p:sp>
        <p:nvSpPr>
          <p:cNvPr id="3" name="Content Placeholder 2">
            <a:extLst>
              <a:ext uri="{FF2B5EF4-FFF2-40B4-BE49-F238E27FC236}">
                <a16:creationId xmlns:a16="http://schemas.microsoft.com/office/drawing/2014/main" id="{83D5AD8E-ECE6-DAE0-ABFC-80AF1FC102F9}"/>
              </a:ext>
            </a:extLst>
          </p:cNvPr>
          <p:cNvSpPr>
            <a:spLocks noGrp="1"/>
          </p:cNvSpPr>
          <p:nvPr>
            <p:ph idx="1"/>
          </p:nvPr>
        </p:nvSpPr>
        <p:spPr>
          <a:xfrm>
            <a:off x="1577446" y="2413001"/>
            <a:ext cx="9048218" cy="3033180"/>
          </a:xfrm>
        </p:spPr>
        <p:txBody>
          <a:bodyPr anchor="ctr">
            <a:normAutofit/>
          </a:bodyPr>
          <a:lstStyle/>
          <a:p>
            <a:r>
              <a:rPr lang="es-AR" sz="2000" dirty="0">
                <a:solidFill>
                  <a:srgbClr val="FFFFFF"/>
                </a:solidFill>
              </a:rPr>
              <a:t>La Ley de Faraday establece que un cambio en el flujo magnético a través de una espira de alambre induce una fuerza electromotriz (f.e.m.) en la espira. Matemáticamente, se expresa como:</a:t>
            </a:r>
          </a:p>
          <a:p>
            <a:endParaRPr lang="es-AR" sz="2000" dirty="0">
              <a:solidFill>
                <a:srgbClr val="FFFFFF"/>
              </a:solidFill>
            </a:endParaRPr>
          </a:p>
          <a:p>
            <a:pPr marL="0" indent="0">
              <a:buNone/>
            </a:pPr>
            <a:endParaRPr lang="es-AR" sz="2000" dirty="0">
              <a:solidFill>
                <a:srgbClr val="FFFFFF"/>
              </a:solidFill>
            </a:endParaRPr>
          </a:p>
        </p:txBody>
      </p:sp>
      <p:pic>
        <p:nvPicPr>
          <p:cNvPr id="7" name="Picture 6" descr="A mathematical equation with black text&#10;&#10;Description automatically generated">
            <a:extLst>
              <a:ext uri="{FF2B5EF4-FFF2-40B4-BE49-F238E27FC236}">
                <a16:creationId xmlns:a16="http://schemas.microsoft.com/office/drawing/2014/main" id="{EFA527BE-D903-0F77-93FC-3F6167291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308" y="4420029"/>
            <a:ext cx="2253192" cy="1083404"/>
          </a:xfrm>
          <a:prstGeom prst="rect">
            <a:avLst/>
          </a:prstGeom>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A3893D5-A634-FA47-2791-4BCB9BFCA209}"/>
                  </a:ext>
                </a:extLst>
              </p:cNvPr>
              <p:cNvSpPr txBox="1"/>
              <p:nvPr/>
            </p:nvSpPr>
            <p:spPr>
              <a:xfrm>
                <a:off x="4303976" y="4309931"/>
                <a:ext cx="6775714" cy="1449884"/>
              </a:xfrm>
              <a:prstGeom prst="rect">
                <a:avLst/>
              </a:prstGeom>
              <a:noFill/>
            </p:spPr>
            <p:txBody>
              <a:bodyPr wrap="square" rtlCol="0">
                <a:spAutoFit/>
              </a:bodyPr>
              <a:lstStyle/>
              <a:p>
                <a:r>
                  <a:rPr lang="en-US" dirty="0"/>
                  <a:t>Donde:</a:t>
                </a:r>
              </a:p>
              <a:p>
                <a:r>
                  <a:rPr lang="es-AR" sz="2000" b="1" i="0" dirty="0">
                    <a:effectLst/>
                    <a:latin typeface="Arial" panose="020B0604020202020204" pitchFamily="34" charset="0"/>
                  </a:rPr>
                  <a:t>𝜀 </a:t>
                </a:r>
                <a:r>
                  <a:rPr lang="es-AR" dirty="0">
                    <a:latin typeface="+mj-lt"/>
                  </a:rPr>
                  <a:t>es la fuerza electromotriz inducida (o voltaje inducido) </a:t>
                </a:r>
                <a:r>
                  <a:rPr lang="en-US" sz="2000" dirty="0">
                    <a:latin typeface="+mj-lt"/>
                  </a:rPr>
                  <a:t> </a:t>
                </a:r>
              </a:p>
              <a:p>
                <a:r>
                  <a:rPr lang="en-US" dirty="0"/>
                  <a:t>d</a:t>
                </a:r>
                <a:r>
                  <a:rPr lang="es-AR" b="0" dirty="0">
                    <a:effectLst/>
                    <a:latin typeface="Arial" panose="020B0604020202020204" pitchFamily="34" charset="0"/>
                  </a:rPr>
                  <a:t>𝜙 </a:t>
                </a:r>
                <a:r>
                  <a:rPr lang="es-AR" dirty="0"/>
                  <a:t>es el flujo magnético a través del circuito</a:t>
                </a:r>
              </a:p>
              <a:p>
                <a14:m>
                  <m:oMath xmlns:m="http://schemas.openxmlformats.org/officeDocument/2006/math">
                    <m:f>
                      <m:fPr>
                        <m:ctrlPr>
                          <a:rPr lang="es-AR" sz="2000" i="1" smtClean="0">
                            <a:latin typeface="Cambria Math" panose="02040503050406030204" pitchFamily="18" charset="0"/>
                          </a:rPr>
                        </m:ctrlPr>
                      </m:fPr>
                      <m:num>
                        <m:r>
                          <a:rPr lang="en-US" sz="2000" b="0" i="1" smtClean="0">
                            <a:latin typeface="Cambria Math" panose="02040503050406030204" pitchFamily="18" charset="0"/>
                          </a:rPr>
                          <m:t>𝑑</m:t>
                        </m:r>
                        <m:r>
                          <m:rPr>
                            <m:nor/>
                          </m:rPr>
                          <a:rPr lang="es-AR" sz="2000" dirty="0"/>
                          <m:t>𝜙</m:t>
                        </m:r>
                      </m:num>
                      <m:den>
                        <m:r>
                          <a:rPr lang="en-US" sz="2000" b="0" i="1" smtClean="0">
                            <a:latin typeface="Cambria Math" panose="02040503050406030204" pitchFamily="18" charset="0"/>
                          </a:rPr>
                          <m:t>𝑑𝑡</m:t>
                        </m:r>
                      </m:den>
                    </m:f>
                  </m:oMath>
                </a14:m>
                <a:r>
                  <a:rPr lang="es-AR" dirty="0"/>
                  <a:t> es la tasa de cambio del flujo magnético</a:t>
                </a:r>
              </a:p>
            </p:txBody>
          </p:sp>
        </mc:Choice>
        <mc:Fallback xmlns="">
          <p:sp>
            <p:nvSpPr>
              <p:cNvPr id="9" name="TextBox 8">
                <a:extLst>
                  <a:ext uri="{FF2B5EF4-FFF2-40B4-BE49-F238E27FC236}">
                    <a16:creationId xmlns:a16="http://schemas.microsoft.com/office/drawing/2014/main" id="{8A3893D5-A634-FA47-2791-4BCB9BFCA209}"/>
                  </a:ext>
                </a:extLst>
              </p:cNvPr>
              <p:cNvSpPr txBox="1">
                <a:spLocks noRot="1" noChangeAspect="1" noMove="1" noResize="1" noEditPoints="1" noAdjustHandles="1" noChangeArrowheads="1" noChangeShapeType="1" noTextEdit="1"/>
              </p:cNvSpPr>
              <p:nvPr/>
            </p:nvSpPr>
            <p:spPr>
              <a:xfrm>
                <a:off x="4303976" y="4309931"/>
                <a:ext cx="6775714" cy="1449884"/>
              </a:xfrm>
              <a:prstGeom prst="rect">
                <a:avLst/>
              </a:prstGeom>
              <a:blipFill>
                <a:blip r:embed="rId4"/>
                <a:stretch>
                  <a:fillRect l="-899" t="-2101" b="-840"/>
                </a:stretch>
              </a:blipFill>
            </p:spPr>
            <p:txBody>
              <a:bodyPr/>
              <a:lstStyle/>
              <a:p>
                <a:r>
                  <a:rPr lang="es-AR">
                    <a:noFill/>
                  </a:rPr>
                  <a:t> </a:t>
                </a:r>
              </a:p>
            </p:txBody>
          </p:sp>
        </mc:Fallback>
      </mc:AlternateContent>
    </p:spTree>
    <p:extLst>
      <p:ext uri="{BB962C8B-B14F-4D97-AF65-F5344CB8AC3E}">
        <p14:creationId xmlns:p14="http://schemas.microsoft.com/office/powerpoint/2010/main" val="111128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AB0C-73B9-3B37-5909-7875841EC0BD}"/>
              </a:ext>
            </a:extLst>
          </p:cNvPr>
          <p:cNvSpPr>
            <a:spLocks noGrp="1"/>
          </p:cNvSpPr>
          <p:nvPr>
            <p:ph type="title"/>
          </p:nvPr>
        </p:nvSpPr>
        <p:spPr/>
        <p:txBody>
          <a:bodyPr>
            <a:normAutofit/>
          </a:bodyPr>
          <a:lstStyle/>
          <a:p>
            <a:pPr algn="ctr"/>
            <a:r>
              <a:rPr lang="es-AR" dirty="0"/>
              <a:t>Relación con la Energía Eólica </a:t>
            </a:r>
          </a:p>
        </p:txBody>
      </p:sp>
      <p:sp>
        <p:nvSpPr>
          <p:cNvPr id="3" name="Content Placeholder 2">
            <a:extLst>
              <a:ext uri="{FF2B5EF4-FFF2-40B4-BE49-F238E27FC236}">
                <a16:creationId xmlns:a16="http://schemas.microsoft.com/office/drawing/2014/main" id="{4400233F-8424-80D8-D118-4D8B1E0FD28A}"/>
              </a:ext>
            </a:extLst>
          </p:cNvPr>
          <p:cNvSpPr>
            <a:spLocks noGrp="1"/>
          </p:cNvSpPr>
          <p:nvPr>
            <p:ph idx="1"/>
          </p:nvPr>
        </p:nvSpPr>
        <p:spPr>
          <a:xfrm>
            <a:off x="1141412" y="1784109"/>
            <a:ext cx="9905999" cy="3541714"/>
          </a:xfrm>
        </p:spPr>
        <p:txBody>
          <a:bodyPr>
            <a:normAutofit fontScale="92500" lnSpcReduction="10000"/>
          </a:bodyPr>
          <a:lstStyle/>
          <a:p>
            <a:pPr marL="0" indent="0">
              <a:buNone/>
            </a:pPr>
            <a:endParaRPr lang="es-AR" sz="2600" b="1" dirty="0"/>
          </a:p>
          <a:p>
            <a:r>
              <a:rPr lang="es-AR" sz="2200" dirty="0"/>
              <a:t>En los aerogeneradores, la energía cinética del viento se convierte en energía mecánica cuando el viento hace girar las aspas del rotor. Este rotor está conectado a un eje que gira junto con un generador. El generador consta de un conjunto de bobinas de alambre y un campo magnético (generalmente creado por imanes o electroimanes).</a:t>
            </a:r>
          </a:p>
          <a:p>
            <a:r>
              <a:rPr lang="es-AR" sz="2200" b="1" dirty="0"/>
              <a:t>Aplicación de la Ley de Faraday</a:t>
            </a:r>
            <a:r>
              <a:rPr lang="es-AR" sz="2200" dirty="0"/>
              <a:t>: A medida que el rotor gira, las bobinas de alambre se mueven a través del campo magnético, lo que cambia el flujo magnético a través de las bobinas. Según la Ley de Faraday, este cambio induce una corriente eléctrica en las bobinas, generando electricidad.</a:t>
            </a:r>
          </a:p>
        </p:txBody>
      </p:sp>
    </p:spTree>
    <p:extLst>
      <p:ext uri="{BB962C8B-B14F-4D97-AF65-F5344CB8AC3E}">
        <p14:creationId xmlns:p14="http://schemas.microsoft.com/office/powerpoint/2010/main" val="236279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AB0C-73B9-3B37-5909-7875841EC0BD}"/>
              </a:ext>
            </a:extLst>
          </p:cNvPr>
          <p:cNvSpPr>
            <a:spLocks noGrp="1"/>
          </p:cNvSpPr>
          <p:nvPr>
            <p:ph type="title"/>
          </p:nvPr>
        </p:nvSpPr>
        <p:spPr/>
        <p:txBody>
          <a:bodyPr>
            <a:normAutofit/>
          </a:bodyPr>
          <a:lstStyle/>
          <a:p>
            <a:pPr algn="ctr"/>
            <a:r>
              <a:rPr lang="es-AR" dirty="0"/>
              <a:t>Relación con la Energía Hidroeléctrica </a:t>
            </a:r>
          </a:p>
        </p:txBody>
      </p:sp>
      <p:sp>
        <p:nvSpPr>
          <p:cNvPr id="3" name="Content Placeholder 2">
            <a:extLst>
              <a:ext uri="{FF2B5EF4-FFF2-40B4-BE49-F238E27FC236}">
                <a16:creationId xmlns:a16="http://schemas.microsoft.com/office/drawing/2014/main" id="{4400233F-8424-80D8-D118-4D8B1E0FD28A}"/>
              </a:ext>
            </a:extLst>
          </p:cNvPr>
          <p:cNvSpPr>
            <a:spLocks noGrp="1"/>
          </p:cNvSpPr>
          <p:nvPr>
            <p:ph idx="1"/>
          </p:nvPr>
        </p:nvSpPr>
        <p:spPr>
          <a:xfrm>
            <a:off x="1141412" y="1735124"/>
            <a:ext cx="9905999" cy="3541714"/>
          </a:xfrm>
        </p:spPr>
        <p:txBody>
          <a:bodyPr>
            <a:normAutofit lnSpcReduction="10000"/>
          </a:bodyPr>
          <a:lstStyle/>
          <a:p>
            <a:pPr marL="0" indent="0">
              <a:buNone/>
            </a:pPr>
            <a:endParaRPr lang="es-AR" b="1" dirty="0"/>
          </a:p>
          <a:p>
            <a:r>
              <a:rPr lang="es-AR" sz="2000" dirty="0"/>
              <a:t>En una central hidroeléctrica, la energía potencial del agua almacenada en un embalse se convierte en energía cinética cuando el agua fluye a través de una tubería forzada hacia una turbina. La turbina, a su vez, está conectada a un generador.</a:t>
            </a:r>
            <a:endParaRPr lang="es-AR" sz="2000" b="1" dirty="0"/>
          </a:p>
          <a:p>
            <a:r>
              <a:rPr lang="es-AR" sz="2000" b="1" dirty="0"/>
              <a:t>Aplicación de la Ley de Faraday</a:t>
            </a:r>
            <a:r>
              <a:rPr lang="es-AR" sz="2000" dirty="0"/>
              <a:t>: Al igual que en los aerogeneradores, el generador hidroeléctrico contiene bobinas de alambre y un campo magnético. Cuando la turbina hace girar el eje del generador, las bobinas de alambre se mueven a través del campo magnético, cambiando el flujo magnético y generando corriente eléctrica mediante la inducción electromagnética.</a:t>
            </a:r>
            <a:endParaRPr lang="es-AR" sz="2000" b="1" dirty="0"/>
          </a:p>
        </p:txBody>
      </p:sp>
    </p:spTree>
    <p:extLst>
      <p:ext uri="{BB962C8B-B14F-4D97-AF65-F5344CB8AC3E}">
        <p14:creationId xmlns:p14="http://schemas.microsoft.com/office/powerpoint/2010/main" val="141077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388</TotalTime>
  <Words>1268</Words>
  <Application>Microsoft Office PowerPoint</Application>
  <PresentationFormat>Panorámica</PresentationFormat>
  <Paragraphs>92</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Cambria Math</vt:lpstr>
      <vt:lpstr>Trebuchet MS</vt:lpstr>
      <vt:lpstr>Tw Cen MT</vt:lpstr>
      <vt:lpstr>Circuit</vt:lpstr>
      <vt:lpstr>SISTEMAS DE GENERACION DE ENERGIA ELECTRICA Mediante energias renovables</vt:lpstr>
      <vt:lpstr>ENERGIAS RENOVABLES</vt:lpstr>
      <vt:lpstr>Tipos de energias renovables</vt:lpstr>
      <vt:lpstr>Componenetes de un aerogenerador</vt:lpstr>
      <vt:lpstr>TIPOS DE ENERGIA RENOVABLES</vt:lpstr>
      <vt:lpstr>COMPONENTES DE UNA CENTRAL HIDROELECTRICA</vt:lpstr>
      <vt:lpstr>Ley de Faraday de la Inducción Electromagnética</vt:lpstr>
      <vt:lpstr>Relación con la Energía Eólica </vt:lpstr>
      <vt:lpstr>Relación con la Energía Hidroeléctrica </vt:lpstr>
      <vt:lpstr>ENERGIA SOLAR</vt:lpstr>
      <vt:lpstr>COMPONENTES </vt:lpstr>
      <vt:lpstr>ENERGIA SOLAR TERMICA</vt:lpstr>
      <vt:lpstr>COMPONENTES </vt:lpstr>
      <vt:lpstr>RELACION CON LA NOCION SOBRE LUZ Y OPTICA</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DE GENERACION DE ENERGIA ELECTRICA Mediante energias renovables</dc:title>
  <dc:creator>Ojeda, Claudio</dc:creator>
  <cp:lastModifiedBy>Sergio Ribotta</cp:lastModifiedBy>
  <cp:revision>1</cp:revision>
  <dcterms:created xsi:type="dcterms:W3CDTF">2024-07-01T19:25:49Z</dcterms:created>
  <dcterms:modified xsi:type="dcterms:W3CDTF">2024-07-02T22:22:24Z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1de76be-9bfa-4162-a0ea-3fa99f3af264_Enabled">
    <vt:lpwstr>true</vt:lpwstr>
  </property>
  <property fmtid="{D5CDD505-2E9C-101B-9397-08002B2CF9AE}" pid="3" name="MSIP_Label_d1de76be-9bfa-4162-a0ea-3fa99f3af264_SetDate">
    <vt:lpwstr>2024-07-02T04:58:27Z</vt:lpwstr>
  </property>
  <property fmtid="{D5CDD505-2E9C-101B-9397-08002B2CF9AE}" pid="4" name="MSIP_Label_d1de76be-9bfa-4162-a0ea-3fa99f3af264_Method">
    <vt:lpwstr>Privileged</vt:lpwstr>
  </property>
  <property fmtid="{D5CDD505-2E9C-101B-9397-08002B2CF9AE}" pid="5" name="MSIP_Label_d1de76be-9bfa-4162-a0ea-3fa99f3af264_Name">
    <vt:lpwstr>Public</vt:lpwstr>
  </property>
  <property fmtid="{D5CDD505-2E9C-101B-9397-08002B2CF9AE}" pid="6" name="MSIP_Label_d1de76be-9bfa-4162-a0ea-3fa99f3af264_SiteId">
    <vt:lpwstr>3596192b-fdf5-4e2c-a6fa-acb706c963d8</vt:lpwstr>
  </property>
  <property fmtid="{D5CDD505-2E9C-101B-9397-08002B2CF9AE}" pid="7" name="MSIP_Label_d1de76be-9bfa-4162-a0ea-3fa99f3af264_ActionId">
    <vt:lpwstr>5ef5397b-bedf-48ae-ba48-0e826099905b</vt:lpwstr>
  </property>
  <property fmtid="{D5CDD505-2E9C-101B-9397-08002B2CF9AE}" pid="8" name="MSIP_Label_d1de76be-9bfa-4162-a0ea-3fa99f3af264_ContentBits">
    <vt:lpwstr>0</vt:lpwstr>
  </property>
</Properties>
</file>