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256" r:id="rId2"/>
    <p:sldId id="257" r:id="rId3"/>
    <p:sldId id="258" r:id="rId4"/>
    <p:sldId id="259" r:id="rId5"/>
    <p:sldId id="260" r:id="rId6"/>
    <p:sldId id="261" r:id="rId7"/>
    <p:sldId id="265" r:id="rId8"/>
    <p:sldId id="262" r:id="rId9"/>
    <p:sldId id="266" r:id="rId10"/>
    <p:sldId id="269" r:id="rId11"/>
    <p:sldId id="264" r:id="rId12"/>
    <p:sldId id="268" r:id="rId13"/>
    <p:sldId id="267" r:id="rId1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3" autoAdjust="0"/>
    <p:restoredTop sz="86201" autoAdjust="0"/>
  </p:normalViewPr>
  <p:slideViewPr>
    <p:cSldViewPr>
      <p:cViewPr varScale="1">
        <p:scale>
          <a:sx n="60" d="100"/>
          <a:sy n="60" d="100"/>
        </p:scale>
        <p:origin x="1602" y="4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81EAB1-41D5-4696-90BE-FA71D240ACA7}"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s-ES"/>
        </a:p>
      </dgm:t>
    </dgm:pt>
    <dgm:pt modelId="{88E7B68A-A198-4F7A-AE57-B0A6B8BEDEEF}">
      <dgm:prSet phldrT="[Texto]"/>
      <dgm:spPr/>
      <dgm:t>
        <a:bodyPr/>
        <a:lstStyle/>
        <a:p>
          <a:r>
            <a:rPr lang="es-ES" dirty="0" smtClean="0"/>
            <a:t>Ventajas</a:t>
          </a:r>
          <a:endParaRPr lang="es-ES" dirty="0"/>
        </a:p>
      </dgm:t>
    </dgm:pt>
    <dgm:pt modelId="{5D32B305-55A9-44A2-A505-88AC98FE5AC8}" type="parTrans" cxnId="{D84677AD-25B7-40B6-B053-79E6A84D651F}">
      <dgm:prSet/>
      <dgm:spPr/>
      <dgm:t>
        <a:bodyPr/>
        <a:lstStyle/>
        <a:p>
          <a:endParaRPr lang="es-ES"/>
        </a:p>
      </dgm:t>
    </dgm:pt>
    <dgm:pt modelId="{1324B8B6-EC9E-4715-88B1-D29F8F567D0F}" type="sibTrans" cxnId="{D84677AD-25B7-40B6-B053-79E6A84D651F}">
      <dgm:prSet/>
      <dgm:spPr/>
      <dgm:t>
        <a:bodyPr/>
        <a:lstStyle/>
        <a:p>
          <a:endParaRPr lang="es-ES"/>
        </a:p>
      </dgm:t>
    </dgm:pt>
    <dgm:pt modelId="{E440977D-6741-45E5-A3BB-854AB194B8B9}">
      <dgm:prSet phldrT="[Texto]"/>
      <dgm:spPr/>
      <dgm:t>
        <a:bodyPr/>
        <a:lstStyle/>
        <a:p>
          <a:r>
            <a:rPr lang="es-ES" dirty="0" smtClean="0"/>
            <a:t>Mayor alcance de velocidad</a:t>
          </a:r>
          <a:endParaRPr lang="es-ES" dirty="0"/>
        </a:p>
      </dgm:t>
    </dgm:pt>
    <dgm:pt modelId="{1E31D4FF-D70F-4C83-A511-98EDB637E50F}" type="parTrans" cxnId="{CEC28F66-3B97-4D8E-9A70-584903D5AFC6}">
      <dgm:prSet/>
      <dgm:spPr/>
      <dgm:t>
        <a:bodyPr/>
        <a:lstStyle/>
        <a:p>
          <a:endParaRPr lang="es-ES"/>
        </a:p>
      </dgm:t>
    </dgm:pt>
    <dgm:pt modelId="{22C0E3A7-BB8B-467F-AC37-EA0EA48A71FD}" type="sibTrans" cxnId="{CEC28F66-3B97-4D8E-9A70-584903D5AFC6}">
      <dgm:prSet/>
      <dgm:spPr/>
      <dgm:t>
        <a:bodyPr/>
        <a:lstStyle/>
        <a:p>
          <a:endParaRPr lang="es-ES"/>
        </a:p>
      </dgm:t>
    </dgm:pt>
    <dgm:pt modelId="{4DC99DEC-3ACB-494D-8A82-5B17D0E51E1C}">
      <dgm:prSet phldrT="[Texto]"/>
      <dgm:spPr/>
      <dgm:t>
        <a:bodyPr/>
        <a:lstStyle/>
        <a:p>
          <a:r>
            <a:rPr lang="es-ES" dirty="0" smtClean="0"/>
            <a:t>Mayor seguridad y confort </a:t>
          </a:r>
          <a:endParaRPr lang="es-ES" dirty="0"/>
        </a:p>
      </dgm:t>
    </dgm:pt>
    <dgm:pt modelId="{D8769C04-B18F-4420-B5EB-4DF9AD8191EE}" type="parTrans" cxnId="{0C242CA5-B479-43FA-9B52-6A3F0A3BFC90}">
      <dgm:prSet/>
      <dgm:spPr/>
      <dgm:t>
        <a:bodyPr/>
        <a:lstStyle/>
        <a:p>
          <a:endParaRPr lang="es-ES"/>
        </a:p>
      </dgm:t>
    </dgm:pt>
    <dgm:pt modelId="{25EC42D0-CB75-467A-86E2-9086440F37BA}" type="sibTrans" cxnId="{0C242CA5-B479-43FA-9B52-6A3F0A3BFC90}">
      <dgm:prSet/>
      <dgm:spPr/>
      <dgm:t>
        <a:bodyPr/>
        <a:lstStyle/>
        <a:p>
          <a:endParaRPr lang="es-ES"/>
        </a:p>
      </dgm:t>
    </dgm:pt>
    <dgm:pt modelId="{25A3F80E-A328-4AE6-8965-A5C05A4A79F9}">
      <dgm:prSet phldrT="[Texto]"/>
      <dgm:spPr/>
      <dgm:t>
        <a:bodyPr/>
        <a:lstStyle/>
        <a:p>
          <a:r>
            <a:rPr lang="es-ES" dirty="0" smtClean="0"/>
            <a:t>Desventajas</a:t>
          </a:r>
          <a:endParaRPr lang="es-ES" dirty="0"/>
        </a:p>
      </dgm:t>
    </dgm:pt>
    <dgm:pt modelId="{EDFDC74E-C389-4A78-B83E-D9D055850516}" type="parTrans" cxnId="{F50DC563-9039-4919-8D3F-3698A1CCA558}">
      <dgm:prSet/>
      <dgm:spPr/>
      <dgm:t>
        <a:bodyPr/>
        <a:lstStyle/>
        <a:p>
          <a:endParaRPr lang="es-ES"/>
        </a:p>
      </dgm:t>
    </dgm:pt>
    <dgm:pt modelId="{64333A11-181B-470E-A07C-ABEE62A73AB3}" type="sibTrans" cxnId="{F50DC563-9039-4919-8D3F-3698A1CCA558}">
      <dgm:prSet/>
      <dgm:spPr/>
      <dgm:t>
        <a:bodyPr/>
        <a:lstStyle/>
        <a:p>
          <a:endParaRPr lang="es-ES"/>
        </a:p>
      </dgm:t>
    </dgm:pt>
    <dgm:pt modelId="{98843454-5635-48AA-8E17-ED48E4068677}">
      <dgm:prSet phldrT="[Texto]"/>
      <dgm:spPr/>
      <dgm:t>
        <a:bodyPr/>
        <a:lstStyle/>
        <a:p>
          <a:r>
            <a:rPr lang="es-ES" dirty="0" smtClean="0"/>
            <a:t>Alto consumo de energía </a:t>
          </a:r>
          <a:endParaRPr lang="es-ES" dirty="0"/>
        </a:p>
      </dgm:t>
    </dgm:pt>
    <dgm:pt modelId="{55BC9511-47ED-43E8-86E4-C929659611AE}" type="parTrans" cxnId="{FD36D316-8E23-4145-8744-F97F24CB9406}">
      <dgm:prSet/>
      <dgm:spPr/>
      <dgm:t>
        <a:bodyPr/>
        <a:lstStyle/>
        <a:p>
          <a:endParaRPr lang="es-ES"/>
        </a:p>
      </dgm:t>
    </dgm:pt>
    <dgm:pt modelId="{56ADD44A-5B9B-4A7D-A5BB-2BDEB7989463}" type="sibTrans" cxnId="{FD36D316-8E23-4145-8744-F97F24CB9406}">
      <dgm:prSet/>
      <dgm:spPr/>
      <dgm:t>
        <a:bodyPr/>
        <a:lstStyle/>
        <a:p>
          <a:endParaRPr lang="es-ES"/>
        </a:p>
      </dgm:t>
    </dgm:pt>
    <dgm:pt modelId="{FDA5D7E1-B17C-4B02-B07E-DC1311B3E1A0}">
      <dgm:prSet phldrT="[Texto]"/>
      <dgm:spPr/>
      <dgm:t>
        <a:bodyPr/>
        <a:lstStyle/>
        <a:p>
          <a:r>
            <a:rPr lang="es-ES" dirty="0" smtClean="0"/>
            <a:t>Mayor costo de inversión </a:t>
          </a:r>
          <a:endParaRPr lang="es-ES" dirty="0"/>
        </a:p>
      </dgm:t>
    </dgm:pt>
    <dgm:pt modelId="{1D60F7E8-77E5-4A64-B61C-520E41267A41}" type="parTrans" cxnId="{537ABCC9-8FC0-423D-ABDD-49914A1CBA4D}">
      <dgm:prSet/>
      <dgm:spPr/>
      <dgm:t>
        <a:bodyPr/>
        <a:lstStyle/>
        <a:p>
          <a:endParaRPr lang="es-ES"/>
        </a:p>
      </dgm:t>
    </dgm:pt>
    <dgm:pt modelId="{66842E09-8FC5-427C-9EB6-306F114936C1}" type="sibTrans" cxnId="{537ABCC9-8FC0-423D-ABDD-49914A1CBA4D}">
      <dgm:prSet/>
      <dgm:spPr/>
      <dgm:t>
        <a:bodyPr/>
        <a:lstStyle/>
        <a:p>
          <a:endParaRPr lang="es-ES"/>
        </a:p>
      </dgm:t>
    </dgm:pt>
    <dgm:pt modelId="{36D8F3AF-CE48-4710-BC89-85CF636E28E5}" type="pres">
      <dgm:prSet presAssocID="{B081EAB1-41D5-4696-90BE-FA71D240ACA7}" presName="diagram" presStyleCnt="0">
        <dgm:presLayoutVars>
          <dgm:chPref val="1"/>
          <dgm:dir/>
          <dgm:animOne val="branch"/>
          <dgm:animLvl val="lvl"/>
          <dgm:resizeHandles/>
        </dgm:presLayoutVars>
      </dgm:prSet>
      <dgm:spPr/>
      <dgm:t>
        <a:bodyPr/>
        <a:lstStyle/>
        <a:p>
          <a:endParaRPr lang="es-ES"/>
        </a:p>
      </dgm:t>
    </dgm:pt>
    <dgm:pt modelId="{6425A93F-0B65-4876-904F-67C39AEECABA}" type="pres">
      <dgm:prSet presAssocID="{88E7B68A-A198-4F7A-AE57-B0A6B8BEDEEF}" presName="root" presStyleCnt="0"/>
      <dgm:spPr/>
    </dgm:pt>
    <dgm:pt modelId="{07F7E897-F1CE-4A74-ADDC-6D23391CB2D6}" type="pres">
      <dgm:prSet presAssocID="{88E7B68A-A198-4F7A-AE57-B0A6B8BEDEEF}" presName="rootComposite" presStyleCnt="0"/>
      <dgm:spPr/>
    </dgm:pt>
    <dgm:pt modelId="{46D2A9F7-F789-4448-A512-D6129F1B36FD}" type="pres">
      <dgm:prSet presAssocID="{88E7B68A-A198-4F7A-AE57-B0A6B8BEDEEF}" presName="rootText" presStyleLbl="node1" presStyleIdx="0" presStyleCnt="2" custLinFactNeighborX="-3188" custLinFactNeighborY="-124"/>
      <dgm:spPr/>
      <dgm:t>
        <a:bodyPr/>
        <a:lstStyle/>
        <a:p>
          <a:endParaRPr lang="es-ES"/>
        </a:p>
      </dgm:t>
    </dgm:pt>
    <dgm:pt modelId="{CD1569E3-350F-4179-9175-763E820DAC81}" type="pres">
      <dgm:prSet presAssocID="{88E7B68A-A198-4F7A-AE57-B0A6B8BEDEEF}" presName="rootConnector" presStyleLbl="node1" presStyleIdx="0" presStyleCnt="2"/>
      <dgm:spPr/>
      <dgm:t>
        <a:bodyPr/>
        <a:lstStyle/>
        <a:p>
          <a:endParaRPr lang="es-ES"/>
        </a:p>
      </dgm:t>
    </dgm:pt>
    <dgm:pt modelId="{6C96D370-6618-4922-8E49-FB2C69532F15}" type="pres">
      <dgm:prSet presAssocID="{88E7B68A-A198-4F7A-AE57-B0A6B8BEDEEF}" presName="childShape" presStyleCnt="0"/>
      <dgm:spPr/>
    </dgm:pt>
    <dgm:pt modelId="{1FC1385E-D0B2-459C-A120-E8265C302438}" type="pres">
      <dgm:prSet presAssocID="{1E31D4FF-D70F-4C83-A511-98EDB637E50F}" presName="Name13" presStyleLbl="parChTrans1D2" presStyleIdx="0" presStyleCnt="4"/>
      <dgm:spPr/>
      <dgm:t>
        <a:bodyPr/>
        <a:lstStyle/>
        <a:p>
          <a:endParaRPr lang="es-ES"/>
        </a:p>
      </dgm:t>
    </dgm:pt>
    <dgm:pt modelId="{09040FFE-21EB-4B5C-BAD2-9076AD11F129}" type="pres">
      <dgm:prSet presAssocID="{E440977D-6741-45E5-A3BB-854AB194B8B9}" presName="childText" presStyleLbl="bgAcc1" presStyleIdx="0" presStyleCnt="4">
        <dgm:presLayoutVars>
          <dgm:bulletEnabled val="1"/>
        </dgm:presLayoutVars>
      </dgm:prSet>
      <dgm:spPr/>
      <dgm:t>
        <a:bodyPr/>
        <a:lstStyle/>
        <a:p>
          <a:endParaRPr lang="es-ES"/>
        </a:p>
      </dgm:t>
    </dgm:pt>
    <dgm:pt modelId="{2939D92B-72DD-4C9E-BA3E-AB10445503C9}" type="pres">
      <dgm:prSet presAssocID="{D8769C04-B18F-4420-B5EB-4DF9AD8191EE}" presName="Name13" presStyleLbl="parChTrans1D2" presStyleIdx="1" presStyleCnt="4"/>
      <dgm:spPr/>
      <dgm:t>
        <a:bodyPr/>
        <a:lstStyle/>
        <a:p>
          <a:endParaRPr lang="es-ES"/>
        </a:p>
      </dgm:t>
    </dgm:pt>
    <dgm:pt modelId="{44D0E20E-7502-4F3C-99A7-3A0C7028256D}" type="pres">
      <dgm:prSet presAssocID="{4DC99DEC-3ACB-494D-8A82-5B17D0E51E1C}" presName="childText" presStyleLbl="bgAcc1" presStyleIdx="1" presStyleCnt="4">
        <dgm:presLayoutVars>
          <dgm:bulletEnabled val="1"/>
        </dgm:presLayoutVars>
      </dgm:prSet>
      <dgm:spPr/>
      <dgm:t>
        <a:bodyPr/>
        <a:lstStyle/>
        <a:p>
          <a:endParaRPr lang="es-ES"/>
        </a:p>
      </dgm:t>
    </dgm:pt>
    <dgm:pt modelId="{D99ACA71-2C13-42FF-BDDD-FC56E23B604F}" type="pres">
      <dgm:prSet presAssocID="{25A3F80E-A328-4AE6-8965-A5C05A4A79F9}" presName="root" presStyleCnt="0"/>
      <dgm:spPr/>
    </dgm:pt>
    <dgm:pt modelId="{7B5AC110-7F42-4A1F-B82E-CD4BA379692F}" type="pres">
      <dgm:prSet presAssocID="{25A3F80E-A328-4AE6-8965-A5C05A4A79F9}" presName="rootComposite" presStyleCnt="0"/>
      <dgm:spPr/>
    </dgm:pt>
    <dgm:pt modelId="{435C9C6E-6E72-4B01-ABD7-446CBE063231}" type="pres">
      <dgm:prSet presAssocID="{25A3F80E-A328-4AE6-8965-A5C05A4A79F9}" presName="rootText" presStyleLbl="node1" presStyleIdx="1" presStyleCnt="2"/>
      <dgm:spPr/>
      <dgm:t>
        <a:bodyPr/>
        <a:lstStyle/>
        <a:p>
          <a:endParaRPr lang="es-ES"/>
        </a:p>
      </dgm:t>
    </dgm:pt>
    <dgm:pt modelId="{A572E4AE-A240-4D41-856C-C22FCEBEE42A}" type="pres">
      <dgm:prSet presAssocID="{25A3F80E-A328-4AE6-8965-A5C05A4A79F9}" presName="rootConnector" presStyleLbl="node1" presStyleIdx="1" presStyleCnt="2"/>
      <dgm:spPr/>
      <dgm:t>
        <a:bodyPr/>
        <a:lstStyle/>
        <a:p>
          <a:endParaRPr lang="es-ES"/>
        </a:p>
      </dgm:t>
    </dgm:pt>
    <dgm:pt modelId="{A74784B1-4CAE-43D2-8C69-AFF5B4F140A7}" type="pres">
      <dgm:prSet presAssocID="{25A3F80E-A328-4AE6-8965-A5C05A4A79F9}" presName="childShape" presStyleCnt="0"/>
      <dgm:spPr/>
    </dgm:pt>
    <dgm:pt modelId="{87D24190-E852-4C62-91B2-1B9E3625564C}" type="pres">
      <dgm:prSet presAssocID="{55BC9511-47ED-43E8-86E4-C929659611AE}" presName="Name13" presStyleLbl="parChTrans1D2" presStyleIdx="2" presStyleCnt="4"/>
      <dgm:spPr/>
      <dgm:t>
        <a:bodyPr/>
        <a:lstStyle/>
        <a:p>
          <a:endParaRPr lang="es-ES"/>
        </a:p>
      </dgm:t>
    </dgm:pt>
    <dgm:pt modelId="{20C01241-FAA2-4C23-93F5-222D99E9E7E4}" type="pres">
      <dgm:prSet presAssocID="{98843454-5635-48AA-8E17-ED48E4068677}" presName="childText" presStyleLbl="bgAcc1" presStyleIdx="2" presStyleCnt="4">
        <dgm:presLayoutVars>
          <dgm:bulletEnabled val="1"/>
        </dgm:presLayoutVars>
      </dgm:prSet>
      <dgm:spPr/>
      <dgm:t>
        <a:bodyPr/>
        <a:lstStyle/>
        <a:p>
          <a:endParaRPr lang="es-ES"/>
        </a:p>
      </dgm:t>
    </dgm:pt>
    <dgm:pt modelId="{6C8297BE-B73D-4B72-B41C-4DDCC02C9C80}" type="pres">
      <dgm:prSet presAssocID="{1D60F7E8-77E5-4A64-B61C-520E41267A41}" presName="Name13" presStyleLbl="parChTrans1D2" presStyleIdx="3" presStyleCnt="4"/>
      <dgm:spPr/>
      <dgm:t>
        <a:bodyPr/>
        <a:lstStyle/>
        <a:p>
          <a:endParaRPr lang="es-ES"/>
        </a:p>
      </dgm:t>
    </dgm:pt>
    <dgm:pt modelId="{FB2E0329-CEC7-4CBA-950C-F9E8BF16A91D}" type="pres">
      <dgm:prSet presAssocID="{FDA5D7E1-B17C-4B02-B07E-DC1311B3E1A0}" presName="childText" presStyleLbl="bgAcc1" presStyleIdx="3" presStyleCnt="4">
        <dgm:presLayoutVars>
          <dgm:bulletEnabled val="1"/>
        </dgm:presLayoutVars>
      </dgm:prSet>
      <dgm:spPr/>
      <dgm:t>
        <a:bodyPr/>
        <a:lstStyle/>
        <a:p>
          <a:endParaRPr lang="es-ES"/>
        </a:p>
      </dgm:t>
    </dgm:pt>
  </dgm:ptLst>
  <dgm:cxnLst>
    <dgm:cxn modelId="{F1B4FC7C-FBE8-45D6-9B1D-FDD6FB714141}" type="presOf" srcId="{D8769C04-B18F-4420-B5EB-4DF9AD8191EE}" destId="{2939D92B-72DD-4C9E-BA3E-AB10445503C9}" srcOrd="0" destOrd="0" presId="urn:microsoft.com/office/officeart/2005/8/layout/hierarchy3"/>
    <dgm:cxn modelId="{E6756BAB-E7E7-4D13-B275-1AA4054109F3}" type="presOf" srcId="{4DC99DEC-3ACB-494D-8A82-5B17D0E51E1C}" destId="{44D0E20E-7502-4F3C-99A7-3A0C7028256D}" srcOrd="0" destOrd="0" presId="urn:microsoft.com/office/officeart/2005/8/layout/hierarchy3"/>
    <dgm:cxn modelId="{5D34571A-1987-4536-96BB-1DB5B4BF7519}" type="presOf" srcId="{25A3F80E-A328-4AE6-8965-A5C05A4A79F9}" destId="{A572E4AE-A240-4D41-856C-C22FCEBEE42A}" srcOrd="1" destOrd="0" presId="urn:microsoft.com/office/officeart/2005/8/layout/hierarchy3"/>
    <dgm:cxn modelId="{29C83195-B8CE-4A7B-BB64-29C6B2C70C1F}" type="presOf" srcId="{98843454-5635-48AA-8E17-ED48E4068677}" destId="{20C01241-FAA2-4C23-93F5-222D99E9E7E4}" srcOrd="0" destOrd="0" presId="urn:microsoft.com/office/officeart/2005/8/layout/hierarchy3"/>
    <dgm:cxn modelId="{DBC91D6F-7B4C-4594-8CA9-5D029A89A108}" type="presOf" srcId="{55BC9511-47ED-43E8-86E4-C929659611AE}" destId="{87D24190-E852-4C62-91B2-1B9E3625564C}" srcOrd="0" destOrd="0" presId="urn:microsoft.com/office/officeart/2005/8/layout/hierarchy3"/>
    <dgm:cxn modelId="{F41D3BF3-BB8B-450F-BC1C-A285D57B2664}" type="presOf" srcId="{FDA5D7E1-B17C-4B02-B07E-DC1311B3E1A0}" destId="{FB2E0329-CEC7-4CBA-950C-F9E8BF16A91D}" srcOrd="0" destOrd="0" presId="urn:microsoft.com/office/officeart/2005/8/layout/hierarchy3"/>
    <dgm:cxn modelId="{CEC28F66-3B97-4D8E-9A70-584903D5AFC6}" srcId="{88E7B68A-A198-4F7A-AE57-B0A6B8BEDEEF}" destId="{E440977D-6741-45E5-A3BB-854AB194B8B9}" srcOrd="0" destOrd="0" parTransId="{1E31D4FF-D70F-4C83-A511-98EDB637E50F}" sibTransId="{22C0E3A7-BB8B-467F-AC37-EA0EA48A71FD}"/>
    <dgm:cxn modelId="{46EAAA1C-551E-447B-AD27-62FE7345903F}" type="presOf" srcId="{1D60F7E8-77E5-4A64-B61C-520E41267A41}" destId="{6C8297BE-B73D-4B72-B41C-4DDCC02C9C80}" srcOrd="0" destOrd="0" presId="urn:microsoft.com/office/officeart/2005/8/layout/hierarchy3"/>
    <dgm:cxn modelId="{86E863BF-7557-44AC-AC80-ECBF1D151F13}" type="presOf" srcId="{1E31D4FF-D70F-4C83-A511-98EDB637E50F}" destId="{1FC1385E-D0B2-459C-A120-E8265C302438}" srcOrd="0" destOrd="0" presId="urn:microsoft.com/office/officeart/2005/8/layout/hierarchy3"/>
    <dgm:cxn modelId="{FF3BD20E-F7A9-4F02-BDEF-D5C989477709}" type="presOf" srcId="{25A3F80E-A328-4AE6-8965-A5C05A4A79F9}" destId="{435C9C6E-6E72-4B01-ABD7-446CBE063231}" srcOrd="0" destOrd="0" presId="urn:microsoft.com/office/officeart/2005/8/layout/hierarchy3"/>
    <dgm:cxn modelId="{FD36D316-8E23-4145-8744-F97F24CB9406}" srcId="{25A3F80E-A328-4AE6-8965-A5C05A4A79F9}" destId="{98843454-5635-48AA-8E17-ED48E4068677}" srcOrd="0" destOrd="0" parTransId="{55BC9511-47ED-43E8-86E4-C929659611AE}" sibTransId="{56ADD44A-5B9B-4A7D-A5BB-2BDEB7989463}"/>
    <dgm:cxn modelId="{1B30AE3C-1389-46C5-B085-41E146794216}" type="presOf" srcId="{88E7B68A-A198-4F7A-AE57-B0A6B8BEDEEF}" destId="{46D2A9F7-F789-4448-A512-D6129F1B36FD}" srcOrd="0" destOrd="0" presId="urn:microsoft.com/office/officeart/2005/8/layout/hierarchy3"/>
    <dgm:cxn modelId="{F50DC563-9039-4919-8D3F-3698A1CCA558}" srcId="{B081EAB1-41D5-4696-90BE-FA71D240ACA7}" destId="{25A3F80E-A328-4AE6-8965-A5C05A4A79F9}" srcOrd="1" destOrd="0" parTransId="{EDFDC74E-C389-4A78-B83E-D9D055850516}" sibTransId="{64333A11-181B-470E-A07C-ABEE62A73AB3}"/>
    <dgm:cxn modelId="{9BE244CD-97BC-409B-839E-E585F04DE287}" type="presOf" srcId="{88E7B68A-A198-4F7A-AE57-B0A6B8BEDEEF}" destId="{CD1569E3-350F-4179-9175-763E820DAC81}" srcOrd="1" destOrd="0" presId="urn:microsoft.com/office/officeart/2005/8/layout/hierarchy3"/>
    <dgm:cxn modelId="{D84677AD-25B7-40B6-B053-79E6A84D651F}" srcId="{B081EAB1-41D5-4696-90BE-FA71D240ACA7}" destId="{88E7B68A-A198-4F7A-AE57-B0A6B8BEDEEF}" srcOrd="0" destOrd="0" parTransId="{5D32B305-55A9-44A2-A505-88AC98FE5AC8}" sibTransId="{1324B8B6-EC9E-4715-88B1-D29F8F567D0F}"/>
    <dgm:cxn modelId="{7248DD1B-FE25-44DD-8122-5E7BECA5BD8E}" type="presOf" srcId="{B081EAB1-41D5-4696-90BE-FA71D240ACA7}" destId="{36D8F3AF-CE48-4710-BC89-85CF636E28E5}" srcOrd="0" destOrd="0" presId="urn:microsoft.com/office/officeart/2005/8/layout/hierarchy3"/>
    <dgm:cxn modelId="{537ABCC9-8FC0-423D-ABDD-49914A1CBA4D}" srcId="{25A3F80E-A328-4AE6-8965-A5C05A4A79F9}" destId="{FDA5D7E1-B17C-4B02-B07E-DC1311B3E1A0}" srcOrd="1" destOrd="0" parTransId="{1D60F7E8-77E5-4A64-B61C-520E41267A41}" sibTransId="{66842E09-8FC5-427C-9EB6-306F114936C1}"/>
    <dgm:cxn modelId="{0C242CA5-B479-43FA-9B52-6A3F0A3BFC90}" srcId="{88E7B68A-A198-4F7A-AE57-B0A6B8BEDEEF}" destId="{4DC99DEC-3ACB-494D-8A82-5B17D0E51E1C}" srcOrd="1" destOrd="0" parTransId="{D8769C04-B18F-4420-B5EB-4DF9AD8191EE}" sibTransId="{25EC42D0-CB75-467A-86E2-9086440F37BA}"/>
    <dgm:cxn modelId="{D22A3AA5-4815-43A3-869E-70FAC275BD37}" type="presOf" srcId="{E440977D-6741-45E5-A3BB-854AB194B8B9}" destId="{09040FFE-21EB-4B5C-BAD2-9076AD11F129}" srcOrd="0" destOrd="0" presId="urn:microsoft.com/office/officeart/2005/8/layout/hierarchy3"/>
    <dgm:cxn modelId="{51AEEDB6-6C93-4C89-93FC-3C504F8FF59D}" type="presParOf" srcId="{36D8F3AF-CE48-4710-BC89-85CF636E28E5}" destId="{6425A93F-0B65-4876-904F-67C39AEECABA}" srcOrd="0" destOrd="0" presId="urn:microsoft.com/office/officeart/2005/8/layout/hierarchy3"/>
    <dgm:cxn modelId="{5AEA13C3-D28E-4A88-9C86-290AD813AFC7}" type="presParOf" srcId="{6425A93F-0B65-4876-904F-67C39AEECABA}" destId="{07F7E897-F1CE-4A74-ADDC-6D23391CB2D6}" srcOrd="0" destOrd="0" presId="urn:microsoft.com/office/officeart/2005/8/layout/hierarchy3"/>
    <dgm:cxn modelId="{16A0FF4E-FF75-42FE-95A8-E5415BA79245}" type="presParOf" srcId="{07F7E897-F1CE-4A74-ADDC-6D23391CB2D6}" destId="{46D2A9F7-F789-4448-A512-D6129F1B36FD}" srcOrd="0" destOrd="0" presId="urn:microsoft.com/office/officeart/2005/8/layout/hierarchy3"/>
    <dgm:cxn modelId="{BB6009FF-4D9B-4EF6-851B-2925E506F866}" type="presParOf" srcId="{07F7E897-F1CE-4A74-ADDC-6D23391CB2D6}" destId="{CD1569E3-350F-4179-9175-763E820DAC81}" srcOrd="1" destOrd="0" presId="urn:microsoft.com/office/officeart/2005/8/layout/hierarchy3"/>
    <dgm:cxn modelId="{E12439D7-A7CD-435E-B15B-7F5049C3FF97}" type="presParOf" srcId="{6425A93F-0B65-4876-904F-67C39AEECABA}" destId="{6C96D370-6618-4922-8E49-FB2C69532F15}" srcOrd="1" destOrd="0" presId="urn:microsoft.com/office/officeart/2005/8/layout/hierarchy3"/>
    <dgm:cxn modelId="{55951F97-9A2D-4122-B1C5-6554842F17E3}" type="presParOf" srcId="{6C96D370-6618-4922-8E49-FB2C69532F15}" destId="{1FC1385E-D0B2-459C-A120-E8265C302438}" srcOrd="0" destOrd="0" presId="urn:microsoft.com/office/officeart/2005/8/layout/hierarchy3"/>
    <dgm:cxn modelId="{69B89164-AFED-47EC-9FAF-E53183082F90}" type="presParOf" srcId="{6C96D370-6618-4922-8E49-FB2C69532F15}" destId="{09040FFE-21EB-4B5C-BAD2-9076AD11F129}" srcOrd="1" destOrd="0" presId="urn:microsoft.com/office/officeart/2005/8/layout/hierarchy3"/>
    <dgm:cxn modelId="{899A4168-F063-496F-81AE-2A0D0933F079}" type="presParOf" srcId="{6C96D370-6618-4922-8E49-FB2C69532F15}" destId="{2939D92B-72DD-4C9E-BA3E-AB10445503C9}" srcOrd="2" destOrd="0" presId="urn:microsoft.com/office/officeart/2005/8/layout/hierarchy3"/>
    <dgm:cxn modelId="{2E52D395-2846-4EEE-B1C5-CEF1E3EED930}" type="presParOf" srcId="{6C96D370-6618-4922-8E49-FB2C69532F15}" destId="{44D0E20E-7502-4F3C-99A7-3A0C7028256D}" srcOrd="3" destOrd="0" presId="urn:microsoft.com/office/officeart/2005/8/layout/hierarchy3"/>
    <dgm:cxn modelId="{497E4B4D-D1EA-43D2-9A4B-4B8627687304}" type="presParOf" srcId="{36D8F3AF-CE48-4710-BC89-85CF636E28E5}" destId="{D99ACA71-2C13-42FF-BDDD-FC56E23B604F}" srcOrd="1" destOrd="0" presId="urn:microsoft.com/office/officeart/2005/8/layout/hierarchy3"/>
    <dgm:cxn modelId="{EF0EACC9-115D-40FE-8E37-CBC484051480}" type="presParOf" srcId="{D99ACA71-2C13-42FF-BDDD-FC56E23B604F}" destId="{7B5AC110-7F42-4A1F-B82E-CD4BA379692F}" srcOrd="0" destOrd="0" presId="urn:microsoft.com/office/officeart/2005/8/layout/hierarchy3"/>
    <dgm:cxn modelId="{4ABC35FB-5423-4DDA-9B79-F49DC830E7D4}" type="presParOf" srcId="{7B5AC110-7F42-4A1F-B82E-CD4BA379692F}" destId="{435C9C6E-6E72-4B01-ABD7-446CBE063231}" srcOrd="0" destOrd="0" presId="urn:microsoft.com/office/officeart/2005/8/layout/hierarchy3"/>
    <dgm:cxn modelId="{D4D9B6AC-B66E-4110-9A15-85185397B3BB}" type="presParOf" srcId="{7B5AC110-7F42-4A1F-B82E-CD4BA379692F}" destId="{A572E4AE-A240-4D41-856C-C22FCEBEE42A}" srcOrd="1" destOrd="0" presId="urn:microsoft.com/office/officeart/2005/8/layout/hierarchy3"/>
    <dgm:cxn modelId="{FD0534CF-954E-49AE-8C2F-107C1F2C8E93}" type="presParOf" srcId="{D99ACA71-2C13-42FF-BDDD-FC56E23B604F}" destId="{A74784B1-4CAE-43D2-8C69-AFF5B4F140A7}" srcOrd="1" destOrd="0" presId="urn:microsoft.com/office/officeart/2005/8/layout/hierarchy3"/>
    <dgm:cxn modelId="{B77CCF61-E68C-4DAB-8EA7-68EA1AA13183}" type="presParOf" srcId="{A74784B1-4CAE-43D2-8C69-AFF5B4F140A7}" destId="{87D24190-E852-4C62-91B2-1B9E3625564C}" srcOrd="0" destOrd="0" presId="urn:microsoft.com/office/officeart/2005/8/layout/hierarchy3"/>
    <dgm:cxn modelId="{8B0E78CD-369F-4470-AA49-307097D7D7AB}" type="presParOf" srcId="{A74784B1-4CAE-43D2-8C69-AFF5B4F140A7}" destId="{20C01241-FAA2-4C23-93F5-222D99E9E7E4}" srcOrd="1" destOrd="0" presId="urn:microsoft.com/office/officeart/2005/8/layout/hierarchy3"/>
    <dgm:cxn modelId="{11C4FA6D-DBDA-4682-A1A8-CA181D979C79}" type="presParOf" srcId="{A74784B1-4CAE-43D2-8C69-AFF5B4F140A7}" destId="{6C8297BE-B73D-4B72-B41C-4DDCC02C9C80}" srcOrd="2" destOrd="0" presId="urn:microsoft.com/office/officeart/2005/8/layout/hierarchy3"/>
    <dgm:cxn modelId="{7B26FDEF-3CAF-429E-ABE8-3430F3ED96BE}" type="presParOf" srcId="{A74784B1-4CAE-43D2-8C69-AFF5B4F140A7}" destId="{FB2E0329-CEC7-4CBA-950C-F9E8BF16A91D}"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2A9F7-F789-4448-A512-D6129F1B36FD}">
      <dsp:nvSpPr>
        <dsp:cNvPr id="0" name=""/>
        <dsp:cNvSpPr/>
      </dsp:nvSpPr>
      <dsp:spPr>
        <a:xfrm>
          <a:off x="689161" y="726"/>
          <a:ext cx="3140202" cy="15701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48260" rIns="72390" bIns="48260" numCol="1" spcCol="1270" anchor="ctr" anchorCtr="0">
          <a:noAutofit/>
        </a:bodyPr>
        <a:lstStyle/>
        <a:p>
          <a:pPr lvl="0" algn="ctr" defTabSz="1689100">
            <a:lnSpc>
              <a:spcPct val="90000"/>
            </a:lnSpc>
            <a:spcBef>
              <a:spcPct val="0"/>
            </a:spcBef>
            <a:spcAft>
              <a:spcPct val="35000"/>
            </a:spcAft>
          </a:pPr>
          <a:r>
            <a:rPr lang="es-ES" sz="3800" kern="1200" dirty="0" smtClean="0"/>
            <a:t>Ventajas</a:t>
          </a:r>
          <a:endParaRPr lang="es-ES" sz="3800" kern="1200" dirty="0"/>
        </a:p>
      </dsp:txBody>
      <dsp:txXfrm>
        <a:off x="735148" y="46713"/>
        <a:ext cx="3048228" cy="1478127"/>
      </dsp:txXfrm>
    </dsp:sp>
    <dsp:sp modelId="{1FC1385E-D0B2-459C-A120-E8265C302438}">
      <dsp:nvSpPr>
        <dsp:cNvPr id="0" name=""/>
        <dsp:cNvSpPr/>
      </dsp:nvSpPr>
      <dsp:spPr>
        <a:xfrm>
          <a:off x="1003181" y="1570828"/>
          <a:ext cx="414129" cy="1179522"/>
        </a:xfrm>
        <a:custGeom>
          <a:avLst/>
          <a:gdLst/>
          <a:ahLst/>
          <a:cxnLst/>
          <a:rect l="0" t="0" r="0" b="0"/>
          <a:pathLst>
            <a:path>
              <a:moveTo>
                <a:pt x="0" y="0"/>
              </a:moveTo>
              <a:lnTo>
                <a:pt x="0" y="1179522"/>
              </a:lnTo>
              <a:lnTo>
                <a:pt x="414129" y="11795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040FFE-21EB-4B5C-BAD2-9076AD11F129}">
      <dsp:nvSpPr>
        <dsp:cNvPr id="0" name=""/>
        <dsp:cNvSpPr/>
      </dsp:nvSpPr>
      <dsp:spPr>
        <a:xfrm>
          <a:off x="1417311" y="1965300"/>
          <a:ext cx="2512161" cy="157010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055" tIns="39370" rIns="59055" bIns="39370" numCol="1" spcCol="1270" anchor="ctr" anchorCtr="0">
          <a:noAutofit/>
        </a:bodyPr>
        <a:lstStyle/>
        <a:p>
          <a:pPr lvl="0" algn="ctr" defTabSz="1377950">
            <a:lnSpc>
              <a:spcPct val="90000"/>
            </a:lnSpc>
            <a:spcBef>
              <a:spcPct val="0"/>
            </a:spcBef>
            <a:spcAft>
              <a:spcPct val="35000"/>
            </a:spcAft>
          </a:pPr>
          <a:r>
            <a:rPr lang="es-ES" sz="3100" kern="1200" dirty="0" smtClean="0"/>
            <a:t>Mayor alcance de velocidad</a:t>
          </a:r>
          <a:endParaRPr lang="es-ES" sz="3100" kern="1200" dirty="0"/>
        </a:p>
      </dsp:txBody>
      <dsp:txXfrm>
        <a:off x="1463298" y="2011287"/>
        <a:ext cx="2420187" cy="1478127"/>
      </dsp:txXfrm>
    </dsp:sp>
    <dsp:sp modelId="{2939D92B-72DD-4C9E-BA3E-AB10445503C9}">
      <dsp:nvSpPr>
        <dsp:cNvPr id="0" name=""/>
        <dsp:cNvSpPr/>
      </dsp:nvSpPr>
      <dsp:spPr>
        <a:xfrm>
          <a:off x="1003181" y="1570828"/>
          <a:ext cx="414129" cy="3142149"/>
        </a:xfrm>
        <a:custGeom>
          <a:avLst/>
          <a:gdLst/>
          <a:ahLst/>
          <a:cxnLst/>
          <a:rect l="0" t="0" r="0" b="0"/>
          <a:pathLst>
            <a:path>
              <a:moveTo>
                <a:pt x="0" y="0"/>
              </a:moveTo>
              <a:lnTo>
                <a:pt x="0" y="3142149"/>
              </a:lnTo>
              <a:lnTo>
                <a:pt x="414129" y="31421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D0E20E-7502-4F3C-99A7-3A0C7028256D}">
      <dsp:nvSpPr>
        <dsp:cNvPr id="0" name=""/>
        <dsp:cNvSpPr/>
      </dsp:nvSpPr>
      <dsp:spPr>
        <a:xfrm>
          <a:off x="1417311" y="3927926"/>
          <a:ext cx="2512161" cy="157010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055" tIns="39370" rIns="59055" bIns="39370" numCol="1" spcCol="1270" anchor="ctr" anchorCtr="0">
          <a:noAutofit/>
        </a:bodyPr>
        <a:lstStyle/>
        <a:p>
          <a:pPr lvl="0" algn="ctr" defTabSz="1377950">
            <a:lnSpc>
              <a:spcPct val="90000"/>
            </a:lnSpc>
            <a:spcBef>
              <a:spcPct val="0"/>
            </a:spcBef>
            <a:spcAft>
              <a:spcPct val="35000"/>
            </a:spcAft>
          </a:pPr>
          <a:r>
            <a:rPr lang="es-ES" sz="3100" kern="1200" dirty="0" smtClean="0"/>
            <a:t>Mayor seguridad y confort </a:t>
          </a:r>
          <a:endParaRPr lang="es-ES" sz="3100" kern="1200" dirty="0"/>
        </a:p>
      </dsp:txBody>
      <dsp:txXfrm>
        <a:off x="1463298" y="3973913"/>
        <a:ext cx="2420187" cy="1478127"/>
      </dsp:txXfrm>
    </dsp:sp>
    <dsp:sp modelId="{435C9C6E-6E72-4B01-ABD7-446CBE063231}">
      <dsp:nvSpPr>
        <dsp:cNvPr id="0" name=""/>
        <dsp:cNvSpPr/>
      </dsp:nvSpPr>
      <dsp:spPr>
        <a:xfrm>
          <a:off x="4714524" y="2673"/>
          <a:ext cx="3140202" cy="15701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48260" rIns="72390" bIns="48260" numCol="1" spcCol="1270" anchor="ctr" anchorCtr="0">
          <a:noAutofit/>
        </a:bodyPr>
        <a:lstStyle/>
        <a:p>
          <a:pPr lvl="0" algn="ctr" defTabSz="1689100">
            <a:lnSpc>
              <a:spcPct val="90000"/>
            </a:lnSpc>
            <a:spcBef>
              <a:spcPct val="0"/>
            </a:spcBef>
            <a:spcAft>
              <a:spcPct val="35000"/>
            </a:spcAft>
          </a:pPr>
          <a:r>
            <a:rPr lang="es-ES" sz="3800" kern="1200" dirty="0" smtClean="0"/>
            <a:t>Desventajas</a:t>
          </a:r>
          <a:endParaRPr lang="es-ES" sz="3800" kern="1200" dirty="0"/>
        </a:p>
      </dsp:txBody>
      <dsp:txXfrm>
        <a:off x="4760511" y="48660"/>
        <a:ext cx="3048228" cy="1478127"/>
      </dsp:txXfrm>
    </dsp:sp>
    <dsp:sp modelId="{87D24190-E852-4C62-91B2-1B9E3625564C}">
      <dsp:nvSpPr>
        <dsp:cNvPr id="0" name=""/>
        <dsp:cNvSpPr/>
      </dsp:nvSpPr>
      <dsp:spPr>
        <a:xfrm>
          <a:off x="5028544" y="1572775"/>
          <a:ext cx="314020" cy="1177575"/>
        </a:xfrm>
        <a:custGeom>
          <a:avLst/>
          <a:gdLst/>
          <a:ahLst/>
          <a:cxnLst/>
          <a:rect l="0" t="0" r="0" b="0"/>
          <a:pathLst>
            <a:path>
              <a:moveTo>
                <a:pt x="0" y="0"/>
              </a:moveTo>
              <a:lnTo>
                <a:pt x="0" y="1177575"/>
              </a:lnTo>
              <a:lnTo>
                <a:pt x="314020" y="11775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C01241-FAA2-4C23-93F5-222D99E9E7E4}">
      <dsp:nvSpPr>
        <dsp:cNvPr id="0" name=""/>
        <dsp:cNvSpPr/>
      </dsp:nvSpPr>
      <dsp:spPr>
        <a:xfrm>
          <a:off x="5342564" y="1965300"/>
          <a:ext cx="2512161" cy="157010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055" tIns="39370" rIns="59055" bIns="39370" numCol="1" spcCol="1270" anchor="ctr" anchorCtr="0">
          <a:noAutofit/>
        </a:bodyPr>
        <a:lstStyle/>
        <a:p>
          <a:pPr lvl="0" algn="ctr" defTabSz="1377950">
            <a:lnSpc>
              <a:spcPct val="90000"/>
            </a:lnSpc>
            <a:spcBef>
              <a:spcPct val="0"/>
            </a:spcBef>
            <a:spcAft>
              <a:spcPct val="35000"/>
            </a:spcAft>
          </a:pPr>
          <a:r>
            <a:rPr lang="es-ES" sz="3100" kern="1200" dirty="0" smtClean="0"/>
            <a:t>Alto consumo de energía </a:t>
          </a:r>
          <a:endParaRPr lang="es-ES" sz="3100" kern="1200" dirty="0"/>
        </a:p>
      </dsp:txBody>
      <dsp:txXfrm>
        <a:off x="5388551" y="2011287"/>
        <a:ext cx="2420187" cy="1478127"/>
      </dsp:txXfrm>
    </dsp:sp>
    <dsp:sp modelId="{6C8297BE-B73D-4B72-B41C-4DDCC02C9C80}">
      <dsp:nvSpPr>
        <dsp:cNvPr id="0" name=""/>
        <dsp:cNvSpPr/>
      </dsp:nvSpPr>
      <dsp:spPr>
        <a:xfrm>
          <a:off x="5028544" y="1572775"/>
          <a:ext cx="314020" cy="3140202"/>
        </a:xfrm>
        <a:custGeom>
          <a:avLst/>
          <a:gdLst/>
          <a:ahLst/>
          <a:cxnLst/>
          <a:rect l="0" t="0" r="0" b="0"/>
          <a:pathLst>
            <a:path>
              <a:moveTo>
                <a:pt x="0" y="0"/>
              </a:moveTo>
              <a:lnTo>
                <a:pt x="0" y="3140202"/>
              </a:lnTo>
              <a:lnTo>
                <a:pt x="314020" y="31402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2E0329-CEC7-4CBA-950C-F9E8BF16A91D}">
      <dsp:nvSpPr>
        <dsp:cNvPr id="0" name=""/>
        <dsp:cNvSpPr/>
      </dsp:nvSpPr>
      <dsp:spPr>
        <a:xfrm>
          <a:off x="5342564" y="3927926"/>
          <a:ext cx="2512161" cy="157010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055" tIns="39370" rIns="59055" bIns="39370" numCol="1" spcCol="1270" anchor="ctr" anchorCtr="0">
          <a:noAutofit/>
        </a:bodyPr>
        <a:lstStyle/>
        <a:p>
          <a:pPr lvl="0" algn="ctr" defTabSz="1377950">
            <a:lnSpc>
              <a:spcPct val="90000"/>
            </a:lnSpc>
            <a:spcBef>
              <a:spcPct val="0"/>
            </a:spcBef>
            <a:spcAft>
              <a:spcPct val="35000"/>
            </a:spcAft>
          </a:pPr>
          <a:r>
            <a:rPr lang="es-ES" sz="3100" kern="1200" dirty="0" smtClean="0"/>
            <a:t>Mayor costo de inversión </a:t>
          </a:r>
          <a:endParaRPr lang="es-ES" sz="3100" kern="1200" dirty="0"/>
        </a:p>
      </dsp:txBody>
      <dsp:txXfrm>
        <a:off x="5388551" y="3973913"/>
        <a:ext cx="2420187" cy="147812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EFB73B-BF3B-41F5-AAF9-652A026414ED}" type="datetimeFigureOut">
              <a:rPr lang="es-ES" smtClean="0"/>
              <a:pPr/>
              <a:t>02/07/2024</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162D24-5B10-4B18-9099-B73385CC42E6}"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Maglev </a:t>
            </a:r>
            <a:r>
              <a:rPr lang="es-ES" dirty="0" err="1" smtClean="0"/>
              <a:t>acronimo</a:t>
            </a:r>
            <a:r>
              <a:rPr lang="es-ES" baseline="0" dirty="0" smtClean="0"/>
              <a:t> de </a:t>
            </a:r>
            <a:r>
              <a:rPr lang="es-ES" baseline="0" dirty="0" err="1" smtClean="0"/>
              <a:t>de</a:t>
            </a:r>
            <a:r>
              <a:rPr lang="es-ES" baseline="0" dirty="0" smtClean="0"/>
              <a:t> </a:t>
            </a:r>
            <a:r>
              <a:rPr lang="es-ES" baseline="0" dirty="0" err="1" smtClean="0"/>
              <a:t>levitacion</a:t>
            </a:r>
            <a:r>
              <a:rPr lang="es-ES" baseline="0" dirty="0" smtClean="0"/>
              <a:t> </a:t>
            </a:r>
            <a:r>
              <a:rPr lang="es-ES" baseline="0" dirty="0" err="1" smtClean="0"/>
              <a:t>magnetica</a:t>
            </a:r>
            <a:endParaRPr lang="es-ES" baseline="0" dirty="0" smtClean="0"/>
          </a:p>
        </p:txBody>
      </p:sp>
      <p:sp>
        <p:nvSpPr>
          <p:cNvPr id="4" name="3 Marcador de número de diapositiva"/>
          <p:cNvSpPr>
            <a:spLocks noGrp="1"/>
          </p:cNvSpPr>
          <p:nvPr>
            <p:ph type="sldNum" sz="quarter" idx="10"/>
          </p:nvPr>
        </p:nvSpPr>
        <p:spPr/>
        <p:txBody>
          <a:bodyPr/>
          <a:lstStyle/>
          <a:p>
            <a:fld id="{BC162D24-5B10-4B18-9099-B73385CC42E6}" type="slidenum">
              <a:rPr lang="es-ES" smtClean="0"/>
              <a:pPr/>
              <a:t>1</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Antes</a:t>
            </a:r>
            <a:r>
              <a:rPr lang="es-ES" baseline="0" dirty="0" smtClean="0"/>
              <a:t> de </a:t>
            </a:r>
            <a:r>
              <a:rPr lang="es-ES" baseline="0" dirty="0" err="1" smtClean="0"/>
              <a:t>etrar</a:t>
            </a:r>
            <a:r>
              <a:rPr lang="es-ES" baseline="0" dirty="0" smtClean="0"/>
              <a:t> tren maglev tenemos que saber el comportamiento del campo </a:t>
            </a:r>
            <a:r>
              <a:rPr lang="es-ES" baseline="0" dirty="0" err="1" smtClean="0"/>
              <a:t>magnetico</a:t>
            </a:r>
            <a:endParaRPr lang="es-ES" dirty="0"/>
          </a:p>
        </p:txBody>
      </p:sp>
      <p:sp>
        <p:nvSpPr>
          <p:cNvPr id="4" name="3 Marcador de número de diapositiva"/>
          <p:cNvSpPr>
            <a:spLocks noGrp="1"/>
          </p:cNvSpPr>
          <p:nvPr>
            <p:ph type="sldNum" sz="quarter" idx="10"/>
          </p:nvPr>
        </p:nvSpPr>
        <p:spPr/>
        <p:txBody>
          <a:bodyPr/>
          <a:lstStyle/>
          <a:p>
            <a:fld id="{BC162D24-5B10-4B18-9099-B73385CC42E6}" type="slidenum">
              <a:rPr lang="es-ES" smtClean="0"/>
              <a:pPr/>
              <a:t>2</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err="1" smtClean="0"/>
              <a:t>Caracteristica</a:t>
            </a:r>
            <a:r>
              <a:rPr lang="es-ES" baseline="0" dirty="0" err="1" smtClean="0"/>
              <a:t>s</a:t>
            </a:r>
            <a:r>
              <a:rPr lang="es-ES" baseline="0" dirty="0" smtClean="0"/>
              <a:t> del campo </a:t>
            </a:r>
            <a:r>
              <a:rPr lang="es-ES" baseline="0" dirty="0" err="1" smtClean="0"/>
              <a:t>magnetico</a:t>
            </a:r>
            <a:r>
              <a:rPr lang="es-ES" baseline="0" dirty="0" smtClean="0"/>
              <a:t>. Fuerza de </a:t>
            </a:r>
            <a:r>
              <a:rPr lang="es-ES" baseline="0" dirty="0" err="1" smtClean="0"/>
              <a:t>atraccion</a:t>
            </a:r>
            <a:r>
              <a:rPr lang="es-ES" baseline="0" dirty="0" smtClean="0"/>
              <a:t> y </a:t>
            </a:r>
            <a:r>
              <a:rPr lang="es-ES" baseline="0" dirty="0" err="1" smtClean="0"/>
              <a:t>repulsion</a:t>
            </a:r>
            <a:endParaRPr lang="es-ES" dirty="0"/>
          </a:p>
        </p:txBody>
      </p:sp>
      <p:sp>
        <p:nvSpPr>
          <p:cNvPr id="4" name="3 Marcador de número de diapositiva"/>
          <p:cNvSpPr>
            <a:spLocks noGrp="1"/>
          </p:cNvSpPr>
          <p:nvPr>
            <p:ph type="sldNum" sz="quarter" idx="10"/>
          </p:nvPr>
        </p:nvSpPr>
        <p:spPr/>
        <p:txBody>
          <a:bodyPr/>
          <a:lstStyle/>
          <a:p>
            <a:fld id="{BC162D24-5B10-4B18-9099-B73385CC42E6}" type="slidenum">
              <a:rPr lang="es-ES" smtClean="0"/>
              <a:pPr/>
              <a:t>3</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Antes de ver</a:t>
            </a:r>
            <a:r>
              <a:rPr lang="es-ES" baseline="0" dirty="0" smtClean="0"/>
              <a:t> el efecto </a:t>
            </a:r>
            <a:r>
              <a:rPr lang="es-ES" baseline="0" dirty="0" err="1" smtClean="0"/>
              <a:t>meissner</a:t>
            </a:r>
            <a:r>
              <a:rPr lang="es-ES" baseline="0" dirty="0" smtClean="0"/>
              <a:t>. Ver y explicar lo que es un superconductor. Imagen 2 un diamagnetismo </a:t>
            </a:r>
            <a:endParaRPr lang="es-ES" dirty="0"/>
          </a:p>
        </p:txBody>
      </p:sp>
      <p:sp>
        <p:nvSpPr>
          <p:cNvPr id="4" name="3 Marcador de número de diapositiva"/>
          <p:cNvSpPr>
            <a:spLocks noGrp="1"/>
          </p:cNvSpPr>
          <p:nvPr>
            <p:ph type="sldNum" sz="quarter" idx="10"/>
          </p:nvPr>
        </p:nvSpPr>
        <p:spPr/>
        <p:txBody>
          <a:bodyPr/>
          <a:lstStyle/>
          <a:p>
            <a:fld id="{BC162D24-5B10-4B18-9099-B73385CC42E6}" type="slidenum">
              <a:rPr lang="es-ES" smtClean="0"/>
              <a:pPr/>
              <a:t>4</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Tenemos</a:t>
            </a:r>
            <a:r>
              <a:rPr lang="es-ES" baseline="0" dirty="0" smtClean="0"/>
              <a:t> 2 tipos de </a:t>
            </a:r>
            <a:r>
              <a:rPr lang="es-ES" baseline="0" dirty="0" err="1" smtClean="0"/>
              <a:t>disños</a:t>
            </a:r>
            <a:r>
              <a:rPr lang="es-ES" baseline="0" dirty="0" smtClean="0"/>
              <a:t> </a:t>
            </a:r>
            <a:r>
              <a:rPr lang="es-ES" baseline="0" dirty="0" err="1" smtClean="0"/>
              <a:t>ems</a:t>
            </a:r>
            <a:r>
              <a:rPr lang="es-ES" baseline="0" dirty="0" smtClean="0"/>
              <a:t> o </a:t>
            </a:r>
            <a:r>
              <a:rPr lang="es-ES" baseline="0" dirty="0" err="1" smtClean="0"/>
              <a:t>eds</a:t>
            </a:r>
            <a:r>
              <a:rPr lang="es-ES" baseline="0" dirty="0" smtClean="0"/>
              <a:t> diferencia </a:t>
            </a:r>
            <a:r>
              <a:rPr lang="es-ES" baseline="0" dirty="0" err="1" smtClean="0"/>
              <a:t>levitacion</a:t>
            </a:r>
            <a:r>
              <a:rPr lang="es-ES" baseline="0" dirty="0" smtClean="0"/>
              <a:t> </a:t>
            </a:r>
            <a:r>
              <a:rPr lang="es-ES" baseline="0" dirty="0" err="1" smtClean="0"/>
              <a:t>electromagnetica</a:t>
            </a:r>
            <a:r>
              <a:rPr lang="es-ES" baseline="0" dirty="0" smtClean="0"/>
              <a:t> </a:t>
            </a:r>
            <a:r>
              <a:rPr lang="es-ES" baseline="0" dirty="0" err="1" smtClean="0"/>
              <a:t>ems</a:t>
            </a:r>
            <a:r>
              <a:rPr lang="es-ES" baseline="0" dirty="0" smtClean="0"/>
              <a:t>(</a:t>
            </a:r>
            <a:r>
              <a:rPr lang="es-ES" baseline="0" dirty="0" err="1" smtClean="0"/>
              <a:t>supension</a:t>
            </a:r>
            <a:r>
              <a:rPr lang="es-ES" baseline="0" dirty="0" smtClean="0"/>
              <a:t> </a:t>
            </a:r>
            <a:r>
              <a:rPr lang="es-ES" baseline="0" dirty="0" err="1" smtClean="0"/>
              <a:t>electromagnetica</a:t>
            </a:r>
            <a:r>
              <a:rPr lang="es-ES" baseline="0" dirty="0" smtClean="0"/>
              <a:t>) (funcionan </a:t>
            </a:r>
            <a:r>
              <a:rPr lang="es-ES" baseline="0" dirty="0" err="1" smtClean="0"/>
              <a:t>atravez</a:t>
            </a:r>
            <a:r>
              <a:rPr lang="es-ES" baseline="0" dirty="0" smtClean="0"/>
              <a:t> del principio de </a:t>
            </a:r>
            <a:r>
              <a:rPr lang="es-ES" baseline="0" dirty="0" err="1" smtClean="0"/>
              <a:t>atraccion</a:t>
            </a:r>
            <a:r>
              <a:rPr lang="es-ES" baseline="0" dirty="0" smtClean="0"/>
              <a:t>) </a:t>
            </a:r>
            <a:r>
              <a:rPr lang="es-ES" baseline="0" dirty="0" err="1" smtClean="0"/>
              <a:t>levitacion</a:t>
            </a:r>
            <a:r>
              <a:rPr lang="es-ES" baseline="0" dirty="0" smtClean="0"/>
              <a:t> electro </a:t>
            </a:r>
            <a:r>
              <a:rPr lang="es-ES" baseline="0" dirty="0" err="1" smtClean="0"/>
              <a:t>dinamica</a:t>
            </a:r>
            <a:r>
              <a:rPr lang="es-ES" baseline="0" dirty="0" smtClean="0"/>
              <a:t> </a:t>
            </a:r>
            <a:r>
              <a:rPr lang="es-ES" baseline="0" dirty="0" err="1" smtClean="0"/>
              <a:t>eds</a:t>
            </a:r>
            <a:r>
              <a:rPr lang="es-ES" baseline="0" dirty="0" smtClean="0"/>
              <a:t>(</a:t>
            </a:r>
            <a:r>
              <a:rPr lang="es-ES" baseline="0" dirty="0" err="1" smtClean="0"/>
              <a:t>supension</a:t>
            </a:r>
            <a:r>
              <a:rPr lang="es-ES" baseline="0" dirty="0" smtClean="0"/>
              <a:t> electro </a:t>
            </a:r>
            <a:r>
              <a:rPr lang="es-ES" baseline="0" dirty="0" err="1" smtClean="0"/>
              <a:t>dinamica</a:t>
            </a:r>
            <a:r>
              <a:rPr lang="es-ES" baseline="0" dirty="0" smtClean="0"/>
              <a:t>) (funciona a </a:t>
            </a:r>
            <a:r>
              <a:rPr lang="es-ES" baseline="0" dirty="0" err="1" smtClean="0"/>
              <a:t>traves</a:t>
            </a:r>
            <a:r>
              <a:rPr lang="es-ES" baseline="0" dirty="0" smtClean="0"/>
              <a:t> del </a:t>
            </a:r>
            <a:r>
              <a:rPr lang="es-ES" baseline="0" dirty="0" err="1" smtClean="0"/>
              <a:t>princiop</a:t>
            </a:r>
            <a:r>
              <a:rPr lang="es-ES" baseline="0" dirty="0" smtClean="0"/>
              <a:t> </a:t>
            </a:r>
            <a:r>
              <a:rPr lang="es-ES" baseline="0" dirty="0" err="1" smtClean="0"/>
              <a:t>meisnner</a:t>
            </a:r>
            <a:r>
              <a:rPr lang="es-ES" baseline="0" dirty="0" smtClean="0"/>
              <a:t>)</a:t>
            </a:r>
            <a:endParaRPr lang="es-ES" dirty="0"/>
          </a:p>
        </p:txBody>
      </p:sp>
      <p:sp>
        <p:nvSpPr>
          <p:cNvPr id="4" name="3 Marcador de número de diapositiva"/>
          <p:cNvSpPr>
            <a:spLocks noGrp="1"/>
          </p:cNvSpPr>
          <p:nvPr>
            <p:ph type="sldNum" sz="quarter" idx="10"/>
          </p:nvPr>
        </p:nvSpPr>
        <p:spPr/>
        <p:txBody>
          <a:bodyPr/>
          <a:lstStyle/>
          <a:p>
            <a:fld id="{BC162D24-5B10-4B18-9099-B73385CC42E6}" type="slidenum">
              <a:rPr lang="es-ES" smtClean="0"/>
              <a:pPr/>
              <a:t>5</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Tipos de levitaciones </a:t>
            </a:r>
            <a:endParaRPr lang="es-ES" dirty="0"/>
          </a:p>
        </p:txBody>
      </p:sp>
      <p:sp>
        <p:nvSpPr>
          <p:cNvPr id="4" name="3 Marcador de número de diapositiva"/>
          <p:cNvSpPr>
            <a:spLocks noGrp="1"/>
          </p:cNvSpPr>
          <p:nvPr>
            <p:ph type="sldNum" sz="quarter" idx="10"/>
          </p:nvPr>
        </p:nvSpPr>
        <p:spPr/>
        <p:txBody>
          <a:bodyPr/>
          <a:lstStyle/>
          <a:p>
            <a:fld id="{BC162D24-5B10-4B18-9099-B73385CC42E6}" type="slidenum">
              <a:rPr lang="es-ES" smtClean="0"/>
              <a:pPr/>
              <a:t>6</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De </a:t>
            </a:r>
            <a:r>
              <a:rPr lang="es-ES" dirty="0" err="1" smtClean="0"/>
              <a:t>guia</a:t>
            </a:r>
            <a:r>
              <a:rPr lang="es-ES" dirty="0" smtClean="0"/>
              <a:t> para </a:t>
            </a:r>
            <a:r>
              <a:rPr lang="es-ES" dirty="0" err="1" smtClean="0"/>
              <a:t>eds</a:t>
            </a:r>
            <a:r>
              <a:rPr lang="es-ES" dirty="0" smtClean="0"/>
              <a:t> </a:t>
            </a:r>
            <a:r>
              <a:rPr lang="es-ES" dirty="0" err="1" smtClean="0"/>
              <a:t>ems</a:t>
            </a:r>
            <a:endParaRPr lang="es-ES" dirty="0"/>
          </a:p>
        </p:txBody>
      </p:sp>
      <p:sp>
        <p:nvSpPr>
          <p:cNvPr id="4" name="3 Marcador de número de diapositiva"/>
          <p:cNvSpPr>
            <a:spLocks noGrp="1"/>
          </p:cNvSpPr>
          <p:nvPr>
            <p:ph type="sldNum" sz="quarter" idx="10"/>
          </p:nvPr>
        </p:nvSpPr>
        <p:spPr/>
        <p:txBody>
          <a:bodyPr/>
          <a:lstStyle/>
          <a:p>
            <a:fld id="{BC162D24-5B10-4B18-9099-B73385CC42E6}" type="slidenum">
              <a:rPr lang="es-ES" smtClean="0"/>
              <a:pPr/>
              <a:t>8</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BC162D24-5B10-4B18-9099-B73385CC42E6}" type="slidenum">
              <a:rPr lang="es-ES" smtClean="0"/>
              <a:pPr/>
              <a:t>11</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6 Triángulo isósceles"/>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540544" y="776288"/>
            <a:ext cx="8062912" cy="1470025"/>
          </a:xfrm>
        </p:spPr>
        <p:txBody>
          <a:bodyPr anchor="b">
            <a:normAutofit/>
          </a:bodyPr>
          <a:lstStyle>
            <a:lvl1pPr algn="r">
              <a:defRPr sz="440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1371600" y="6012656"/>
            <a:ext cx="5791200" cy="365125"/>
          </a:xfrm>
        </p:spPr>
        <p:txBody>
          <a:bodyPr tIns="0" bIns="0" anchor="t"/>
          <a:lstStyle>
            <a:lvl1pPr algn="r">
              <a:defRPr sz="1000"/>
            </a:lvl1pPr>
          </a:lstStyle>
          <a:p>
            <a:fld id="{5FDE5117-7223-4A13-9F19-0C94C52BD954}" type="datetimeFigureOut">
              <a:rPr lang="es-ES" smtClean="0"/>
              <a:pPr/>
              <a:t>02/07/2024</a:t>
            </a:fld>
            <a:endParaRPr lang="es-ES"/>
          </a:p>
        </p:txBody>
      </p:sp>
      <p:sp>
        <p:nvSpPr>
          <p:cNvPr id="17" name="16 Marcador de pie de página"/>
          <p:cNvSpPr>
            <a:spLocks noGrp="1"/>
          </p:cNvSpPr>
          <p:nvPr>
            <p:ph type="ftr" sz="quarter" idx="11"/>
          </p:nvPr>
        </p:nvSpPr>
        <p:spPr>
          <a:xfrm>
            <a:off x="1371600" y="5650704"/>
            <a:ext cx="5791200" cy="365125"/>
          </a:xfrm>
        </p:spPr>
        <p:txBody>
          <a:bodyPr tIns="0" bIns="0" anchor="b"/>
          <a:lstStyle>
            <a:lvl1pPr algn="r">
              <a:defRPr sz="1100"/>
            </a:lvl1pPr>
          </a:lstStyle>
          <a:p>
            <a:endParaRPr lang="es-ES"/>
          </a:p>
        </p:txBody>
      </p:sp>
      <p:sp>
        <p:nvSpPr>
          <p:cNvPr id="29" name="28 Marcador de número de diapositiva"/>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6FCFA322-5987-4778-85C5-4C9289D15B81}"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5FDE5117-7223-4A13-9F19-0C94C52BD954}" type="datetimeFigureOut">
              <a:rPr lang="es-ES" smtClean="0"/>
              <a:pPr/>
              <a:t>02/07/2024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FCFA322-5987-4778-85C5-4C9289D15B81}"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381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381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5FDE5117-7223-4A13-9F19-0C94C52BD954}" type="datetimeFigureOut">
              <a:rPr lang="es-ES" smtClean="0"/>
              <a:pPr/>
              <a:t>02/07/2024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FCFA322-5987-4778-85C5-4C9289D15B81}"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1399032"/>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457200" y="1882808"/>
            <a:ext cx="8229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791456" y="6480048"/>
            <a:ext cx="2133600" cy="301752"/>
          </a:xfrm>
        </p:spPr>
        <p:txBody>
          <a:bodyPr/>
          <a:lstStyle/>
          <a:p>
            <a:fld id="{5FDE5117-7223-4A13-9F19-0C94C52BD954}" type="datetimeFigureOut">
              <a:rPr lang="es-ES" smtClean="0"/>
              <a:pPr/>
              <a:t>02/07/2024</a:t>
            </a:fld>
            <a:endParaRPr lang="es-ES"/>
          </a:p>
        </p:txBody>
      </p:sp>
      <p:sp>
        <p:nvSpPr>
          <p:cNvPr id="5" name="4 Marcador de pie de página"/>
          <p:cNvSpPr>
            <a:spLocks noGrp="1"/>
          </p:cNvSpPr>
          <p:nvPr>
            <p:ph type="ftr" sz="quarter" idx="11"/>
          </p:nvPr>
        </p:nvSpPr>
        <p:spPr>
          <a:xfrm>
            <a:off x="457200" y="6480969"/>
            <a:ext cx="4260056" cy="300831"/>
          </a:xfrm>
        </p:spPr>
        <p:txBody>
          <a:bodyPr/>
          <a:lstStyle/>
          <a:p>
            <a:endParaRPr lang="es-ES"/>
          </a:p>
        </p:txBody>
      </p:sp>
      <p:sp>
        <p:nvSpPr>
          <p:cNvPr id="6" name="5 Marcador de número de diapositiva"/>
          <p:cNvSpPr>
            <a:spLocks noGrp="1"/>
          </p:cNvSpPr>
          <p:nvPr>
            <p:ph type="sldNum" sz="quarter" idx="12"/>
          </p:nvPr>
        </p:nvSpPr>
        <p:spPr/>
        <p:txBody>
          <a:bodyPr/>
          <a:lstStyle/>
          <a:p>
            <a:fld id="{6FCFA322-5987-4778-85C5-4C9289D15B81}"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1"/>
      </p:bgRef>
    </p:bg>
    <p:spTree>
      <p:nvGrpSpPr>
        <p:cNvPr id="1" name=""/>
        <p:cNvGrpSpPr/>
        <p:nvPr/>
      </p:nvGrpSpPr>
      <p:grpSpPr>
        <a:xfrm>
          <a:off x="0" y="0"/>
          <a:ext cx="0" cy="0"/>
          <a:chOff x="0" y="0"/>
          <a:chExt cx="0" cy="0"/>
        </a:xfrm>
      </p:grpSpPr>
      <p:sp>
        <p:nvSpPr>
          <p:cNvPr id="9" name="8 Triángulo rectángulo"/>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Triángulo isósceles"/>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Marcador de fecha"/>
          <p:cNvSpPr>
            <a:spLocks noGrp="1"/>
          </p:cNvSpPr>
          <p:nvPr>
            <p:ph type="dt" sz="half" idx="10"/>
          </p:nvPr>
        </p:nvSpPr>
        <p:spPr>
          <a:xfrm>
            <a:off x="6955632" y="6477000"/>
            <a:ext cx="2133600" cy="304800"/>
          </a:xfrm>
        </p:spPr>
        <p:txBody>
          <a:bodyPr/>
          <a:lstStyle/>
          <a:p>
            <a:fld id="{5FDE5117-7223-4A13-9F19-0C94C52BD954}" type="datetimeFigureOut">
              <a:rPr lang="es-ES" smtClean="0"/>
              <a:pPr/>
              <a:t>02/07/2024</a:t>
            </a:fld>
            <a:endParaRPr lang="es-ES"/>
          </a:p>
        </p:txBody>
      </p:sp>
      <p:sp>
        <p:nvSpPr>
          <p:cNvPr id="5" name="4 Marcador de pie de página"/>
          <p:cNvSpPr>
            <a:spLocks noGrp="1"/>
          </p:cNvSpPr>
          <p:nvPr>
            <p:ph type="ftr" sz="quarter" idx="11"/>
          </p:nvPr>
        </p:nvSpPr>
        <p:spPr>
          <a:xfrm>
            <a:off x="2619376" y="6480969"/>
            <a:ext cx="4260056" cy="300831"/>
          </a:xfrm>
        </p:spPr>
        <p:txBody>
          <a:bodyPr/>
          <a:lstStyle/>
          <a:p>
            <a:endParaRPr lang="es-ES"/>
          </a:p>
        </p:txBody>
      </p:sp>
      <p:sp>
        <p:nvSpPr>
          <p:cNvPr id="6" name="5 Marcador de número de diapositiva"/>
          <p:cNvSpPr>
            <a:spLocks noGrp="1"/>
          </p:cNvSpPr>
          <p:nvPr>
            <p:ph type="sldNum" sz="quarter" idx="12"/>
          </p:nvPr>
        </p:nvSpPr>
        <p:spPr>
          <a:xfrm>
            <a:off x="8451056" y="809624"/>
            <a:ext cx="502920" cy="300831"/>
          </a:xfrm>
        </p:spPr>
        <p:txBody>
          <a:bodyPr/>
          <a:lstStyle/>
          <a:p>
            <a:fld id="{6FCFA322-5987-4778-85C5-4C9289D15B81}" type="slidenum">
              <a:rPr lang="es-ES" smtClean="0"/>
              <a:pPr/>
              <a:t>‹Nº›</a:t>
            </a:fld>
            <a:endParaRPr lang="es-ES"/>
          </a:p>
        </p:txBody>
      </p:sp>
      <p:cxnSp>
        <p:nvCxnSpPr>
          <p:cNvPr id="11" name="10 Conector recto"/>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Conector recto"/>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Título"/>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marL="0"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4791456" y="6480969"/>
            <a:ext cx="2133600" cy="301752"/>
          </a:xfrm>
        </p:spPr>
        <p:txBody>
          <a:bodyPr/>
          <a:lstStyle/>
          <a:p>
            <a:fld id="{5FDE5117-7223-4A13-9F19-0C94C52BD954}" type="datetimeFigureOut">
              <a:rPr lang="es-ES" smtClean="0"/>
              <a:pPr/>
              <a:t>02/07/2024</a:t>
            </a:fld>
            <a:endParaRPr lang="es-ES"/>
          </a:p>
        </p:txBody>
      </p:sp>
      <p:sp>
        <p:nvSpPr>
          <p:cNvPr id="6" name="5 Marcador de pie de página"/>
          <p:cNvSpPr>
            <a:spLocks noGrp="1"/>
          </p:cNvSpPr>
          <p:nvPr>
            <p:ph type="ftr" sz="quarter" idx="11"/>
          </p:nvPr>
        </p:nvSpPr>
        <p:spPr>
          <a:xfrm>
            <a:off x="457200" y="6480969"/>
            <a:ext cx="4260056" cy="301752"/>
          </a:xfrm>
        </p:spPr>
        <p:txBody>
          <a:bodyPr/>
          <a:lstStyle/>
          <a:p>
            <a:endParaRPr lang="es-ES"/>
          </a:p>
        </p:txBody>
      </p:sp>
      <p:sp>
        <p:nvSpPr>
          <p:cNvPr id="7" name="6 Marcador de número de diapositiva"/>
          <p:cNvSpPr>
            <a:spLocks noGrp="1"/>
          </p:cNvSpPr>
          <p:nvPr>
            <p:ph type="sldNum" sz="quarter" idx="12"/>
          </p:nvPr>
        </p:nvSpPr>
        <p:spPr>
          <a:xfrm>
            <a:off x="7589520" y="6480969"/>
            <a:ext cx="502920" cy="301752"/>
          </a:xfrm>
        </p:spPr>
        <p:txBody>
          <a:bodyPr/>
          <a:lstStyle/>
          <a:p>
            <a:fld id="{6FCFA322-5987-4778-85C5-4C9289D15B81}"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a:xfrm>
            <a:off x="4791456" y="6480969"/>
            <a:ext cx="2130552" cy="301752"/>
          </a:xfrm>
        </p:spPr>
        <p:txBody>
          <a:bodyPr/>
          <a:lstStyle/>
          <a:p>
            <a:fld id="{5FDE5117-7223-4A13-9F19-0C94C52BD954}" type="datetimeFigureOut">
              <a:rPr lang="es-ES" smtClean="0"/>
              <a:pPr/>
              <a:t>02/07/2024</a:t>
            </a:fld>
            <a:endParaRPr lang="es-ES"/>
          </a:p>
        </p:txBody>
      </p:sp>
      <p:sp>
        <p:nvSpPr>
          <p:cNvPr id="8" name="7 Marcador de pie de página"/>
          <p:cNvSpPr>
            <a:spLocks noGrp="1"/>
          </p:cNvSpPr>
          <p:nvPr>
            <p:ph type="ftr" sz="quarter" idx="11"/>
          </p:nvPr>
        </p:nvSpPr>
        <p:spPr>
          <a:xfrm>
            <a:off x="457200" y="6480969"/>
            <a:ext cx="4261104" cy="301752"/>
          </a:xfrm>
        </p:spPr>
        <p:txBody>
          <a:bodyPr/>
          <a:lstStyle/>
          <a:p>
            <a:endParaRPr lang="es-ES"/>
          </a:p>
        </p:txBody>
      </p:sp>
      <p:sp>
        <p:nvSpPr>
          <p:cNvPr id="9" name="8 Marcador de número de diapositiva"/>
          <p:cNvSpPr>
            <a:spLocks noGrp="1"/>
          </p:cNvSpPr>
          <p:nvPr>
            <p:ph type="sldNum" sz="quarter" idx="12"/>
          </p:nvPr>
        </p:nvSpPr>
        <p:spPr>
          <a:xfrm>
            <a:off x="7589520" y="6483096"/>
            <a:ext cx="502920" cy="301752"/>
          </a:xfrm>
        </p:spPr>
        <p:txBody>
          <a:bodyPr/>
          <a:lstStyle>
            <a:lvl1pPr algn="ctr">
              <a:defRPr/>
            </a:lvl1pPr>
          </a:lstStyle>
          <a:p>
            <a:fld id="{6FCFA322-5987-4778-85C5-4C9289D15B81}"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0"/>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5FDE5117-7223-4A13-9F19-0C94C52BD954}" type="datetimeFigureOut">
              <a:rPr lang="es-ES" smtClean="0"/>
              <a:pPr/>
              <a:t>02/07/2024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6FCFA322-5987-4778-85C5-4C9289D15B81}"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791456" y="6480969"/>
            <a:ext cx="2133600" cy="301752"/>
          </a:xfrm>
        </p:spPr>
        <p:txBody>
          <a:bodyPr/>
          <a:lstStyle/>
          <a:p>
            <a:fld id="{5FDE5117-7223-4A13-9F19-0C94C52BD954}" type="datetimeFigureOut">
              <a:rPr lang="es-ES" smtClean="0"/>
              <a:pPr/>
              <a:t>02/07/2024</a:t>
            </a:fld>
            <a:endParaRPr lang="es-ES"/>
          </a:p>
        </p:txBody>
      </p:sp>
      <p:sp>
        <p:nvSpPr>
          <p:cNvPr id="3" name="2 Marcador de pie de página"/>
          <p:cNvSpPr>
            <a:spLocks noGrp="1"/>
          </p:cNvSpPr>
          <p:nvPr>
            <p:ph type="ftr" sz="quarter" idx="11"/>
          </p:nvPr>
        </p:nvSpPr>
        <p:spPr>
          <a:xfrm>
            <a:off x="457200" y="6481890"/>
            <a:ext cx="4260056" cy="300831"/>
          </a:xfrm>
        </p:spPr>
        <p:txBody>
          <a:bodyPr/>
          <a:lstStyle/>
          <a:p>
            <a:endParaRPr lang="es-ES"/>
          </a:p>
        </p:txBody>
      </p:sp>
      <p:sp>
        <p:nvSpPr>
          <p:cNvPr id="4" name="3 Marcador de número de diapositiva"/>
          <p:cNvSpPr>
            <a:spLocks noGrp="1"/>
          </p:cNvSpPr>
          <p:nvPr>
            <p:ph type="sldNum" sz="quarter" idx="12"/>
          </p:nvPr>
        </p:nvSpPr>
        <p:spPr>
          <a:xfrm>
            <a:off x="7589520" y="6480969"/>
            <a:ext cx="502920" cy="301752"/>
          </a:xfrm>
        </p:spPr>
        <p:txBody>
          <a:bodyPr/>
          <a:lstStyle/>
          <a:p>
            <a:fld id="{6FCFA322-5987-4778-85C5-4C9289D15B81}"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278976" y="6556248"/>
            <a:ext cx="2133600" cy="301752"/>
          </a:xfrm>
        </p:spPr>
        <p:txBody>
          <a:bodyPr/>
          <a:lstStyle>
            <a:lvl1pPr>
              <a:defRPr sz="900"/>
            </a:lvl1pPr>
          </a:lstStyle>
          <a:p>
            <a:fld id="{5FDE5117-7223-4A13-9F19-0C94C52BD954}" type="datetimeFigureOut">
              <a:rPr lang="es-ES" smtClean="0"/>
              <a:pPr/>
              <a:t>02/07/2024</a:t>
            </a:fld>
            <a:endParaRPr lang="es-ES"/>
          </a:p>
        </p:txBody>
      </p:sp>
      <p:sp>
        <p:nvSpPr>
          <p:cNvPr id="6" name="5 Marcador de pie de página"/>
          <p:cNvSpPr>
            <a:spLocks noGrp="1"/>
          </p:cNvSpPr>
          <p:nvPr>
            <p:ph type="ftr" sz="quarter" idx="11"/>
          </p:nvPr>
        </p:nvSpPr>
        <p:spPr>
          <a:xfrm>
            <a:off x="1135856" y="6556248"/>
            <a:ext cx="5143120" cy="301752"/>
          </a:xfrm>
        </p:spPr>
        <p:txBody>
          <a:bodyPr/>
          <a:lstStyle>
            <a:lvl1pPr>
              <a:defRPr sz="900"/>
            </a:lvl1pPr>
          </a:lstStyle>
          <a:p>
            <a:endParaRPr lang="es-ES"/>
          </a:p>
        </p:txBody>
      </p:sp>
      <p:sp>
        <p:nvSpPr>
          <p:cNvPr id="7" name="6 Marcador de número de diapositiva"/>
          <p:cNvSpPr>
            <a:spLocks noGrp="1"/>
          </p:cNvSpPr>
          <p:nvPr>
            <p:ph type="sldNum" sz="quarter" idx="12"/>
          </p:nvPr>
        </p:nvSpPr>
        <p:spPr>
          <a:xfrm>
            <a:off x="8410576" y="6556248"/>
            <a:ext cx="502920" cy="301752"/>
          </a:xfrm>
        </p:spPr>
        <p:txBody>
          <a:bodyPr/>
          <a:lstStyle>
            <a:lvl1pPr>
              <a:defRPr sz="900"/>
            </a:lvl1pPr>
          </a:lstStyle>
          <a:p>
            <a:fld id="{6FCFA322-5987-4778-85C5-4C9289D15B81}"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6108192" y="6556248"/>
            <a:ext cx="2103120" cy="301752"/>
          </a:xfrm>
        </p:spPr>
        <p:txBody>
          <a:bodyPr/>
          <a:lstStyle>
            <a:lvl1pPr>
              <a:defRPr sz="900"/>
            </a:lvl1pPr>
          </a:lstStyle>
          <a:p>
            <a:fld id="{5FDE5117-7223-4A13-9F19-0C94C52BD954}" type="datetimeFigureOut">
              <a:rPr lang="es-ES" smtClean="0"/>
              <a:pPr/>
              <a:t>02/07/2024</a:t>
            </a:fld>
            <a:endParaRPr lang="es-ES"/>
          </a:p>
        </p:txBody>
      </p:sp>
      <p:sp>
        <p:nvSpPr>
          <p:cNvPr id="6" name="5 Marcador de pie de página"/>
          <p:cNvSpPr>
            <a:spLocks noGrp="1"/>
          </p:cNvSpPr>
          <p:nvPr>
            <p:ph type="ftr" sz="quarter" idx="11"/>
          </p:nvPr>
        </p:nvSpPr>
        <p:spPr>
          <a:xfrm>
            <a:off x="1170432" y="6557169"/>
            <a:ext cx="4948072" cy="301752"/>
          </a:xfrm>
        </p:spPr>
        <p:txBody>
          <a:bodyPr/>
          <a:lstStyle>
            <a:lvl1pPr>
              <a:defRPr sz="900"/>
            </a:lvl1pPr>
          </a:lstStyle>
          <a:p>
            <a:endParaRPr lang="es-ES"/>
          </a:p>
        </p:txBody>
      </p:sp>
      <p:sp>
        <p:nvSpPr>
          <p:cNvPr id="7" name="6 Marcador de número de diapositiva"/>
          <p:cNvSpPr>
            <a:spLocks noGrp="1"/>
          </p:cNvSpPr>
          <p:nvPr>
            <p:ph type="sldNum" sz="quarter" idx="12"/>
          </p:nvPr>
        </p:nvSpPr>
        <p:spPr>
          <a:xfrm>
            <a:off x="8217192" y="6556248"/>
            <a:ext cx="365760" cy="301752"/>
          </a:xfrm>
        </p:spPr>
        <p:txBody>
          <a:bodyPr/>
          <a:lstStyle>
            <a:lvl1pPr algn="ctr">
              <a:defRPr sz="900"/>
            </a:lvl1pPr>
          </a:lstStyle>
          <a:p>
            <a:fld id="{6FCFA322-5987-4778-85C5-4C9289D15B81}"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Triángulo rectángulo"/>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Conector recto"/>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Marcador de título"/>
          <p:cNvSpPr>
            <a:spLocks noGrp="1"/>
          </p:cNvSpPr>
          <p:nvPr>
            <p:ph type="title"/>
          </p:nvPr>
        </p:nvSpPr>
        <p:spPr>
          <a:xfrm>
            <a:off x="457200" y="267494"/>
            <a:ext cx="8229600" cy="1399032"/>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5FDE5117-7223-4A13-9F19-0C94C52BD954}" type="datetimeFigureOut">
              <a:rPr lang="es-ES" smtClean="0"/>
              <a:pPr/>
              <a:t>02/07/2024</a:t>
            </a:fld>
            <a:endParaRPr lang="es-ES"/>
          </a:p>
        </p:txBody>
      </p:sp>
      <p:sp>
        <p:nvSpPr>
          <p:cNvPr id="3" name="2 Marcador de pie de página"/>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s-ES"/>
          </a:p>
        </p:txBody>
      </p:sp>
      <p:sp>
        <p:nvSpPr>
          <p:cNvPr id="23" name="22 Marcador de número de diapositiva"/>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6FCFA322-5987-4778-85C5-4C9289D15B81}" type="slidenum">
              <a:rPr lang="es-ES" smtClean="0"/>
              <a:pPr/>
              <a:t>‹Nº›</a:t>
            </a:fld>
            <a:endParaRPr lang="es-E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0"/>
            <a:ext cx="9144000" cy="1470025"/>
          </a:xfrm>
        </p:spPr>
        <p:txBody>
          <a:bodyPr/>
          <a:lstStyle/>
          <a:p>
            <a:pPr algn="ctr"/>
            <a:r>
              <a:rPr lang="es-ES" dirty="0" smtClean="0"/>
              <a:t>Tren de levitación magnética (maglev)</a:t>
            </a:r>
            <a:endParaRPr lang="es-ES" dirty="0"/>
          </a:p>
        </p:txBody>
      </p:sp>
      <p:sp>
        <p:nvSpPr>
          <p:cNvPr id="3" name="2 Subtítulo"/>
          <p:cNvSpPr>
            <a:spLocks noGrp="1"/>
          </p:cNvSpPr>
          <p:nvPr>
            <p:ph type="subTitle" idx="1"/>
          </p:nvPr>
        </p:nvSpPr>
        <p:spPr>
          <a:xfrm>
            <a:off x="1928794" y="1428736"/>
            <a:ext cx="5715040" cy="500066"/>
          </a:xfrm>
        </p:spPr>
        <p:txBody>
          <a:bodyPr>
            <a:normAutofit fontScale="92500" lnSpcReduction="10000"/>
          </a:bodyPr>
          <a:lstStyle/>
          <a:p>
            <a:r>
              <a:rPr lang="es-ES" dirty="0" smtClean="0"/>
              <a:t>Principio de funcionamiento</a:t>
            </a:r>
            <a:endParaRPr lang="es-ES" dirty="0"/>
          </a:p>
        </p:txBody>
      </p:sp>
      <p:sp>
        <p:nvSpPr>
          <p:cNvPr id="5" name="4 CuadroTexto"/>
          <p:cNvSpPr txBox="1"/>
          <p:nvPr/>
        </p:nvSpPr>
        <p:spPr>
          <a:xfrm>
            <a:off x="0" y="5657671"/>
            <a:ext cx="5000660" cy="1200329"/>
          </a:xfrm>
          <a:prstGeom prst="rect">
            <a:avLst/>
          </a:prstGeom>
          <a:noFill/>
        </p:spPr>
        <p:txBody>
          <a:bodyPr wrap="square" rtlCol="0">
            <a:spAutoFit/>
          </a:bodyPr>
          <a:lstStyle/>
          <a:p>
            <a:r>
              <a:rPr lang="es-ES" dirty="0" smtClean="0"/>
              <a:t>Universidad Nacional de San Luis. (</a:t>
            </a:r>
            <a:r>
              <a:rPr lang="es-ES" dirty="0" err="1" smtClean="0"/>
              <a:t>Fica</a:t>
            </a:r>
            <a:r>
              <a:rPr lang="es-ES" dirty="0" smtClean="0"/>
              <a:t>)</a:t>
            </a:r>
          </a:p>
          <a:p>
            <a:r>
              <a:rPr lang="es-ES" dirty="0" smtClean="0"/>
              <a:t>Curso: Física 2 (electricidad y magnetismo)</a:t>
            </a:r>
          </a:p>
          <a:p>
            <a:r>
              <a:rPr lang="es-ES" dirty="0" smtClean="0"/>
              <a:t>Docente: Ing. Sergio </a:t>
            </a:r>
            <a:r>
              <a:rPr lang="es-ES" dirty="0" err="1" smtClean="0"/>
              <a:t>Ribotta</a:t>
            </a:r>
            <a:endParaRPr lang="es-ES" dirty="0" smtClean="0"/>
          </a:p>
          <a:p>
            <a:r>
              <a:rPr lang="es-ES" dirty="0" smtClean="0"/>
              <a:t>Estudiantes:</a:t>
            </a:r>
            <a:endParaRPr lang="es-ES" dirty="0"/>
          </a:p>
        </p:txBody>
      </p:sp>
      <p:pic>
        <p:nvPicPr>
          <p:cNvPr id="8" name="7 Imagen" descr="1366_2000.jpeg"/>
          <p:cNvPicPr>
            <a:picLocks noChangeAspect="1"/>
          </p:cNvPicPr>
          <p:nvPr/>
        </p:nvPicPr>
        <p:blipFill>
          <a:blip r:embed="rId3"/>
          <a:stretch>
            <a:fillRect/>
          </a:stretch>
        </p:blipFill>
        <p:spPr>
          <a:xfrm>
            <a:off x="0" y="1928802"/>
            <a:ext cx="9144000" cy="371477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Mecanismo de frenado</a:t>
            </a:r>
            <a:endParaRPr lang="es-ES" dirty="0"/>
          </a:p>
        </p:txBody>
      </p:sp>
      <p:sp>
        <p:nvSpPr>
          <p:cNvPr id="3" name="2 Marcador de contenido"/>
          <p:cNvSpPr>
            <a:spLocks noGrp="1"/>
          </p:cNvSpPr>
          <p:nvPr>
            <p:ph idx="1"/>
          </p:nvPr>
        </p:nvSpPr>
        <p:spPr/>
        <p:txBody>
          <a:bodyPr>
            <a:normAutofit fontScale="92500" lnSpcReduction="10000"/>
          </a:bodyPr>
          <a:lstStyle/>
          <a:p>
            <a:r>
              <a:rPr lang="es-ES" dirty="0" smtClean="0"/>
              <a:t>El frenado del tren maglev se consigue, como la propulsión, gracias al motor lineal. Esto se logra invirtiendo la polaridad de la corriente trifásica en la vía (estator) de manera que se cree una fuerza en sentido contrario al avance del tren. Bajo condiciones normales, la desaceleración límite sería la misma que la aceleración límite: 1,8 m/s2 (este límite de aceleración se escoge de manera que no sea molesto para los pasajeros</a:t>
            </a:r>
            <a:endParaRPr lang="es-E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928670"/>
          </a:xfrm>
        </p:spPr>
        <p:txBody>
          <a:bodyPr>
            <a:normAutofit fontScale="90000"/>
          </a:bodyPr>
          <a:lstStyle/>
          <a:p>
            <a:pPr algn="ctr"/>
            <a:r>
              <a:rPr lang="es-ES" b="1" dirty="0" smtClean="0"/>
              <a:t/>
            </a:r>
            <a:br>
              <a:rPr lang="es-ES" b="1" dirty="0" smtClean="0"/>
            </a:br>
            <a:r>
              <a:rPr lang="es-ES" b="1" dirty="0" smtClean="0"/>
              <a:t>Ventajas y Desventajas generales </a:t>
            </a:r>
            <a:endParaRPr lang="es-ES" dirty="0"/>
          </a:p>
        </p:txBody>
      </p:sp>
      <p:graphicFrame>
        <p:nvGraphicFramePr>
          <p:cNvPr id="4" name="3 Marcador de contenido"/>
          <p:cNvGraphicFramePr>
            <a:graphicFrameLocks noGrp="1"/>
          </p:cNvGraphicFramePr>
          <p:nvPr>
            <p:ph idx="1"/>
          </p:nvPr>
        </p:nvGraphicFramePr>
        <p:xfrm>
          <a:off x="285720" y="1357298"/>
          <a:ext cx="8643998" cy="55007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282" y="267494"/>
            <a:ext cx="8472518" cy="1399032"/>
          </a:xfrm>
        </p:spPr>
        <p:txBody>
          <a:bodyPr>
            <a:normAutofit fontScale="90000"/>
          </a:bodyPr>
          <a:lstStyle/>
          <a:p>
            <a:r>
              <a:rPr lang="en-US" sz="4400" dirty="0" smtClean="0">
                <a:solidFill>
                  <a:schemeClr val="accent1">
                    <a:lumMod val="75000"/>
                  </a:schemeClr>
                </a:solidFill>
                <a:latin typeface="Poppins" pitchFamily="34" charset="0"/>
                <a:ea typeface="Poppins" pitchFamily="34" charset="-122"/>
                <a:cs typeface="Poppins" pitchFamily="34" charset="-120"/>
              </a:rPr>
              <a:t>Aplicaciones y Proyectos Actuales</a:t>
            </a:r>
            <a:endParaRPr lang="es-ES" dirty="0">
              <a:solidFill>
                <a:schemeClr val="accent1">
                  <a:lumMod val="75000"/>
                </a:schemeClr>
              </a:solidFill>
            </a:endParaRPr>
          </a:p>
        </p:txBody>
      </p:sp>
      <p:pic>
        <p:nvPicPr>
          <p:cNvPr id="3" name="Image 0" descr="preencoded.png"/>
          <p:cNvPicPr>
            <a:picLocks noChangeAspect="1"/>
          </p:cNvPicPr>
          <p:nvPr/>
        </p:nvPicPr>
        <p:blipFill>
          <a:blip r:embed="rId2"/>
          <a:stretch>
            <a:fillRect/>
          </a:stretch>
        </p:blipFill>
        <p:spPr>
          <a:xfrm>
            <a:off x="785786" y="1571612"/>
            <a:ext cx="385763" cy="514350"/>
          </a:xfrm>
          <a:prstGeom prst="rect">
            <a:avLst/>
          </a:prstGeom>
        </p:spPr>
      </p:pic>
      <p:pic>
        <p:nvPicPr>
          <p:cNvPr id="4" name="Image 1" descr="preencoded.png"/>
          <p:cNvPicPr>
            <a:picLocks noChangeAspect="1"/>
          </p:cNvPicPr>
          <p:nvPr/>
        </p:nvPicPr>
        <p:blipFill>
          <a:blip r:embed="rId3"/>
          <a:stretch>
            <a:fillRect/>
          </a:stretch>
        </p:blipFill>
        <p:spPr>
          <a:xfrm>
            <a:off x="2428860" y="1500174"/>
            <a:ext cx="530728" cy="707636"/>
          </a:xfrm>
          <a:prstGeom prst="rect">
            <a:avLst/>
          </a:prstGeom>
        </p:spPr>
      </p:pic>
      <p:pic>
        <p:nvPicPr>
          <p:cNvPr id="5" name="Image 2" descr="preencoded.png"/>
          <p:cNvPicPr>
            <a:picLocks noChangeAspect="1"/>
          </p:cNvPicPr>
          <p:nvPr/>
        </p:nvPicPr>
        <p:blipFill>
          <a:blip r:embed="rId4"/>
          <a:stretch>
            <a:fillRect/>
          </a:stretch>
        </p:blipFill>
        <p:spPr>
          <a:xfrm>
            <a:off x="4643438" y="1428736"/>
            <a:ext cx="527228" cy="702970"/>
          </a:xfrm>
          <a:prstGeom prst="rect">
            <a:avLst/>
          </a:prstGeom>
        </p:spPr>
      </p:pic>
      <p:pic>
        <p:nvPicPr>
          <p:cNvPr id="6" name="Image 3" descr="preencoded.png"/>
          <p:cNvPicPr>
            <a:picLocks noChangeAspect="1"/>
          </p:cNvPicPr>
          <p:nvPr/>
        </p:nvPicPr>
        <p:blipFill>
          <a:blip r:embed="rId5"/>
          <a:stretch>
            <a:fillRect/>
          </a:stretch>
        </p:blipFill>
        <p:spPr>
          <a:xfrm>
            <a:off x="6786578" y="1357298"/>
            <a:ext cx="530728" cy="707636"/>
          </a:xfrm>
          <a:prstGeom prst="rect">
            <a:avLst/>
          </a:prstGeom>
        </p:spPr>
      </p:pic>
      <p:sp>
        <p:nvSpPr>
          <p:cNvPr id="7" name="6 CuadroTexto"/>
          <p:cNvSpPr txBox="1"/>
          <p:nvPr/>
        </p:nvSpPr>
        <p:spPr>
          <a:xfrm>
            <a:off x="571472" y="2285992"/>
            <a:ext cx="1000132" cy="369332"/>
          </a:xfrm>
          <a:prstGeom prst="rect">
            <a:avLst/>
          </a:prstGeom>
          <a:noFill/>
        </p:spPr>
        <p:txBody>
          <a:bodyPr wrap="square" rtlCol="0">
            <a:spAutoFit/>
          </a:bodyPr>
          <a:lstStyle/>
          <a:p>
            <a:r>
              <a:rPr lang="es-ES" dirty="0" smtClean="0"/>
              <a:t>Japon </a:t>
            </a:r>
            <a:endParaRPr lang="es-ES" dirty="0"/>
          </a:p>
        </p:txBody>
      </p:sp>
      <p:sp>
        <p:nvSpPr>
          <p:cNvPr id="11" name="10 CuadroTexto"/>
          <p:cNvSpPr txBox="1"/>
          <p:nvPr/>
        </p:nvSpPr>
        <p:spPr>
          <a:xfrm>
            <a:off x="1785918" y="2357430"/>
            <a:ext cx="2286016" cy="361637"/>
          </a:xfrm>
          <a:prstGeom prst="rect">
            <a:avLst/>
          </a:prstGeom>
          <a:noFill/>
        </p:spPr>
        <p:txBody>
          <a:bodyPr wrap="square" rtlCol="0">
            <a:spAutoFit/>
          </a:bodyPr>
          <a:lstStyle/>
          <a:p>
            <a:pPr>
              <a:lnSpc>
                <a:spcPts val="2127"/>
              </a:lnSpc>
            </a:pPr>
            <a:r>
              <a:rPr lang="en-US" dirty="0" smtClean="0">
                <a:solidFill>
                  <a:srgbClr val="E5E0DF"/>
                </a:solidFill>
                <a:latin typeface="Poppins" pitchFamily="34" charset="0"/>
                <a:ea typeface="Poppins" pitchFamily="34" charset="-122"/>
                <a:cs typeface="Poppins" pitchFamily="34" charset="-120"/>
              </a:rPr>
              <a:t>Conexiones Aéreas </a:t>
            </a:r>
            <a:endParaRPr lang="en-US" dirty="0"/>
          </a:p>
        </p:txBody>
      </p:sp>
      <p:sp>
        <p:nvSpPr>
          <p:cNvPr id="12" name="11 CuadroTexto"/>
          <p:cNvSpPr txBox="1"/>
          <p:nvPr/>
        </p:nvSpPr>
        <p:spPr>
          <a:xfrm>
            <a:off x="4000496" y="2357430"/>
            <a:ext cx="2428892" cy="361637"/>
          </a:xfrm>
          <a:prstGeom prst="rect">
            <a:avLst/>
          </a:prstGeom>
          <a:noFill/>
        </p:spPr>
        <p:txBody>
          <a:bodyPr wrap="square" rtlCol="0">
            <a:spAutoFit/>
          </a:bodyPr>
          <a:lstStyle/>
          <a:p>
            <a:pPr>
              <a:lnSpc>
                <a:spcPts val="2127"/>
              </a:lnSpc>
            </a:pPr>
            <a:r>
              <a:rPr lang="en-US" dirty="0" smtClean="0">
                <a:solidFill>
                  <a:srgbClr val="E5E0DF"/>
                </a:solidFill>
                <a:latin typeface="Poppins" pitchFamily="34" charset="0"/>
                <a:ea typeface="Poppins" pitchFamily="34" charset="-122"/>
                <a:cs typeface="Poppins" pitchFamily="34" charset="-120"/>
              </a:rPr>
              <a:t>Transporte Urbano</a:t>
            </a:r>
            <a:endParaRPr lang="en-US" dirty="0"/>
          </a:p>
        </p:txBody>
      </p:sp>
      <p:sp>
        <p:nvSpPr>
          <p:cNvPr id="13" name="12 Rectángulo"/>
          <p:cNvSpPr/>
          <p:nvPr/>
        </p:nvSpPr>
        <p:spPr>
          <a:xfrm>
            <a:off x="6143636" y="2357430"/>
            <a:ext cx="2826415" cy="361637"/>
          </a:xfrm>
          <a:prstGeom prst="rect">
            <a:avLst/>
          </a:prstGeom>
        </p:spPr>
        <p:txBody>
          <a:bodyPr wrap="none">
            <a:spAutoFit/>
          </a:bodyPr>
          <a:lstStyle/>
          <a:p>
            <a:pPr>
              <a:lnSpc>
                <a:spcPts val="2127"/>
              </a:lnSpc>
            </a:pPr>
            <a:r>
              <a:rPr lang="en-US" dirty="0" smtClean="0">
                <a:solidFill>
                  <a:srgbClr val="E5E0DF"/>
                </a:solidFill>
                <a:latin typeface="Poppins" pitchFamily="34" charset="0"/>
                <a:ea typeface="Poppins" pitchFamily="34" charset="-122"/>
                <a:cs typeface="Poppins" pitchFamily="34" charset="-120"/>
              </a:rPr>
              <a:t>Investigación y Desarrollo</a:t>
            </a:r>
            <a:endParaRPr lang="en-US" dirty="0"/>
          </a:p>
        </p:txBody>
      </p:sp>
      <p:sp>
        <p:nvSpPr>
          <p:cNvPr id="14" name="13 CuadroTexto"/>
          <p:cNvSpPr txBox="1"/>
          <p:nvPr/>
        </p:nvSpPr>
        <p:spPr>
          <a:xfrm>
            <a:off x="214282" y="3214686"/>
            <a:ext cx="1714512" cy="2862322"/>
          </a:xfrm>
          <a:prstGeom prst="rect">
            <a:avLst/>
          </a:prstGeom>
          <a:noFill/>
        </p:spPr>
        <p:txBody>
          <a:bodyPr wrap="square" rtlCol="0">
            <a:spAutoFit/>
          </a:bodyPr>
          <a:lstStyle/>
          <a:p>
            <a:r>
              <a:rPr lang="en-US" dirty="0" smtClean="0">
                <a:solidFill>
                  <a:srgbClr val="E5E0DF"/>
                </a:solidFill>
                <a:latin typeface="Roboto" pitchFamily="34" charset="0"/>
                <a:ea typeface="Roboto" pitchFamily="34" charset="-122"/>
                <a:cs typeface="Roboto" pitchFamily="34" charset="-120"/>
              </a:rPr>
              <a:t>Japón es uno de los líderes en el desarrollo de sistemas Maglev, con el proyecto Chuo Shinkansen en construcción.</a:t>
            </a:r>
            <a:endParaRPr lang="en-US" dirty="0" smtClean="0"/>
          </a:p>
          <a:p>
            <a:endParaRPr lang="es-ES" dirty="0"/>
          </a:p>
        </p:txBody>
      </p:sp>
      <p:sp>
        <p:nvSpPr>
          <p:cNvPr id="15" name="14 CuadroTexto"/>
          <p:cNvSpPr txBox="1"/>
          <p:nvPr/>
        </p:nvSpPr>
        <p:spPr>
          <a:xfrm>
            <a:off x="2071670" y="3286124"/>
            <a:ext cx="1714512" cy="2862322"/>
          </a:xfrm>
          <a:prstGeom prst="rect">
            <a:avLst/>
          </a:prstGeom>
          <a:noFill/>
        </p:spPr>
        <p:txBody>
          <a:bodyPr wrap="square" rtlCol="0">
            <a:spAutoFit/>
          </a:bodyPr>
          <a:lstStyle/>
          <a:p>
            <a:r>
              <a:rPr lang="en-US" dirty="0" smtClean="0">
                <a:solidFill>
                  <a:srgbClr val="E5E0DF"/>
                </a:solidFill>
                <a:latin typeface="Roboto" pitchFamily="34" charset="0"/>
                <a:ea typeface="Roboto" pitchFamily="34" charset="-122"/>
                <a:cs typeface="Roboto" pitchFamily="34" charset="-120"/>
              </a:rPr>
              <a:t>Los trenes Maglev se están explorando como una alternativa a los vuelos de corta y media distancia.</a:t>
            </a:r>
            <a:endParaRPr lang="en-US" dirty="0" smtClean="0"/>
          </a:p>
          <a:p>
            <a:endParaRPr lang="es-ES" dirty="0"/>
          </a:p>
        </p:txBody>
      </p:sp>
      <p:sp>
        <p:nvSpPr>
          <p:cNvPr id="16" name="15 CuadroTexto"/>
          <p:cNvSpPr txBox="1"/>
          <p:nvPr/>
        </p:nvSpPr>
        <p:spPr>
          <a:xfrm>
            <a:off x="4071934" y="3214686"/>
            <a:ext cx="1714512" cy="2862322"/>
          </a:xfrm>
          <a:prstGeom prst="rect">
            <a:avLst/>
          </a:prstGeom>
          <a:noFill/>
        </p:spPr>
        <p:txBody>
          <a:bodyPr wrap="square" rtlCol="0">
            <a:spAutoFit/>
          </a:bodyPr>
          <a:lstStyle/>
          <a:p>
            <a:r>
              <a:rPr lang="en-US" dirty="0" smtClean="0">
                <a:solidFill>
                  <a:srgbClr val="E5E0DF"/>
                </a:solidFill>
                <a:latin typeface="Roboto" pitchFamily="34" charset="0"/>
                <a:ea typeface="Roboto" pitchFamily="34" charset="-122"/>
                <a:cs typeface="Roboto" pitchFamily="34" charset="-120"/>
              </a:rPr>
              <a:t>Algunas ciudades están implementando sistemas Maglev para mejorar la conectividad y reducir la congestión</a:t>
            </a:r>
            <a:endParaRPr lang="es-ES" dirty="0"/>
          </a:p>
        </p:txBody>
      </p:sp>
      <p:sp>
        <p:nvSpPr>
          <p:cNvPr id="17" name="16 CuadroTexto"/>
          <p:cNvSpPr txBox="1"/>
          <p:nvPr/>
        </p:nvSpPr>
        <p:spPr>
          <a:xfrm>
            <a:off x="6357950" y="3429000"/>
            <a:ext cx="2500330" cy="2031325"/>
          </a:xfrm>
          <a:prstGeom prst="rect">
            <a:avLst/>
          </a:prstGeom>
          <a:noFill/>
        </p:spPr>
        <p:txBody>
          <a:bodyPr wrap="square" rtlCol="0">
            <a:spAutoFit/>
          </a:bodyPr>
          <a:lstStyle/>
          <a:p>
            <a:r>
              <a:rPr lang="en-US" dirty="0" smtClean="0">
                <a:solidFill>
                  <a:srgbClr val="E5E0DF"/>
                </a:solidFill>
                <a:latin typeface="Roboto" pitchFamily="34" charset="0"/>
                <a:ea typeface="Roboto" pitchFamily="34" charset="-122"/>
                <a:cs typeface="Roboto" pitchFamily="34" charset="-120"/>
              </a:rPr>
              <a:t>Los avances tecnológicos continúan impulsando el desarrollo y la mejora de los sistemas Maglev.</a:t>
            </a:r>
            <a:endParaRPr lang="en-US" dirty="0" smtClean="0"/>
          </a:p>
          <a:p>
            <a:endParaRPr lang="es-E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Conclusion</a:t>
            </a:r>
            <a:r>
              <a:rPr lang="es-ES" dirty="0" smtClean="0"/>
              <a:t> </a:t>
            </a:r>
            <a:endParaRPr lang="es-ES" dirty="0"/>
          </a:p>
        </p:txBody>
      </p:sp>
      <p:sp>
        <p:nvSpPr>
          <p:cNvPr id="3" name="2 Marcador de contenido"/>
          <p:cNvSpPr>
            <a:spLocks noGrp="1"/>
          </p:cNvSpPr>
          <p:nvPr>
            <p:ph idx="1"/>
          </p:nvPr>
        </p:nvSpPr>
        <p:spPr/>
        <p:txBody>
          <a:bodyPr>
            <a:normAutofit fontScale="92500" lnSpcReduction="20000"/>
          </a:bodyPr>
          <a:lstStyle/>
          <a:p>
            <a:r>
              <a:rPr lang="es-ES" dirty="0" smtClean="0"/>
              <a:t>Los trenes de levitación magnética Maglev representan una tecnología innovadora que tiene el potencial de revolucionar el transporte del futuro. Con su increíble velocidad, eficiencia energética y menor impacto ambiental, los sistemas Maglev pueden ofrecer una solución sostenible y emocionante para el desplazamiento de personas y mercancías. A medida que la investigación y el desarrollo continúen, es emocionante imaginar cómo esta tecnología transformará la forma en que nos movemos por el mundo</a:t>
            </a:r>
          </a:p>
          <a:p>
            <a:endParaRPr lang="es-E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Campo Magnético</a:t>
            </a:r>
            <a:endParaRPr lang="es-ES" dirty="0"/>
          </a:p>
        </p:txBody>
      </p:sp>
      <p:sp>
        <p:nvSpPr>
          <p:cNvPr id="3" name="2 Marcador de contenido"/>
          <p:cNvSpPr>
            <a:spLocks noGrp="1"/>
          </p:cNvSpPr>
          <p:nvPr>
            <p:ph idx="1"/>
          </p:nvPr>
        </p:nvSpPr>
        <p:spPr>
          <a:xfrm>
            <a:off x="428596" y="1357298"/>
            <a:ext cx="8229600" cy="1403316"/>
          </a:xfrm>
        </p:spPr>
        <p:txBody>
          <a:bodyPr>
            <a:normAutofit/>
          </a:bodyPr>
          <a:lstStyle/>
          <a:p>
            <a:r>
              <a:rPr lang="es-ES" sz="1600" dirty="0" smtClean="0"/>
              <a:t>Un campo magnético es una región en el espacio donde una fuerza magnética actúa sobre materiales magnéticos o sobre cargas eléctricas en movimiento. Es una fuerza invisible generada por imanes o corrientes eléctricas, y se representa comúnmente con líneas que salen del polo norte y entran al polo sur de un imán.</a:t>
            </a:r>
            <a:endParaRPr lang="es-ES" sz="1600" dirty="0"/>
          </a:p>
        </p:txBody>
      </p:sp>
      <p:pic>
        <p:nvPicPr>
          <p:cNvPr id="4" name="3 Imagen" descr="iman mejor.jfif"/>
          <p:cNvPicPr>
            <a:picLocks noChangeAspect="1"/>
          </p:cNvPicPr>
          <p:nvPr/>
        </p:nvPicPr>
        <p:blipFill>
          <a:blip r:embed="rId3"/>
          <a:stretch>
            <a:fillRect/>
          </a:stretch>
        </p:blipFill>
        <p:spPr>
          <a:xfrm>
            <a:off x="1000100" y="3000372"/>
            <a:ext cx="6215106" cy="301230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Características del campo magnético</a:t>
            </a:r>
            <a:endParaRPr lang="es-ES" dirty="0"/>
          </a:p>
        </p:txBody>
      </p:sp>
      <p:pic>
        <p:nvPicPr>
          <p:cNvPr id="4" name="3 Marcador de contenido" descr="atraccion imanes.gif"/>
          <p:cNvPicPr>
            <a:picLocks noGrp="1" noChangeAspect="1"/>
          </p:cNvPicPr>
          <p:nvPr>
            <p:ph idx="1"/>
          </p:nvPr>
        </p:nvPicPr>
        <p:blipFill>
          <a:blip r:embed="rId3"/>
          <a:stretch>
            <a:fillRect/>
          </a:stretch>
        </p:blipFill>
        <p:spPr>
          <a:xfrm>
            <a:off x="0" y="1571612"/>
            <a:ext cx="9144000" cy="2351314"/>
          </a:xfrm>
        </p:spPr>
      </p:pic>
      <p:pic>
        <p:nvPicPr>
          <p:cNvPr id="6" name="5 Imagen" descr="Repulsion_imanes.gif"/>
          <p:cNvPicPr>
            <a:picLocks noChangeAspect="1"/>
          </p:cNvPicPr>
          <p:nvPr/>
        </p:nvPicPr>
        <p:blipFill>
          <a:blip r:embed="rId4"/>
          <a:stretch>
            <a:fillRect/>
          </a:stretch>
        </p:blipFill>
        <p:spPr>
          <a:xfrm>
            <a:off x="0" y="4071942"/>
            <a:ext cx="9144000" cy="2612571"/>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0"/>
            <a:ext cx="8229600" cy="1399032"/>
          </a:xfrm>
        </p:spPr>
        <p:txBody>
          <a:bodyPr/>
          <a:lstStyle/>
          <a:p>
            <a:r>
              <a:rPr lang="es-ES" dirty="0" smtClean="0"/>
              <a:t>Efecto Meissner (súper conductor)</a:t>
            </a:r>
            <a:endParaRPr lang="es-ES" dirty="0"/>
          </a:p>
        </p:txBody>
      </p:sp>
      <p:sp>
        <p:nvSpPr>
          <p:cNvPr id="3" name="2 Marcador de contenido"/>
          <p:cNvSpPr>
            <a:spLocks noGrp="1"/>
          </p:cNvSpPr>
          <p:nvPr>
            <p:ph idx="1"/>
          </p:nvPr>
        </p:nvSpPr>
        <p:spPr>
          <a:xfrm>
            <a:off x="285720" y="1428736"/>
            <a:ext cx="8229600" cy="1500198"/>
          </a:xfrm>
        </p:spPr>
        <p:txBody>
          <a:bodyPr>
            <a:normAutofit fontScale="85000" lnSpcReduction="10000"/>
          </a:bodyPr>
          <a:lstStyle/>
          <a:p>
            <a:endParaRPr lang="es-ES" dirty="0" smtClean="0"/>
          </a:p>
          <a:p>
            <a:r>
              <a:rPr lang="es-ES" sz="1800" dirty="0" smtClean="0"/>
              <a:t>El efecto Meissner, también conocido como efecto Meissner-</a:t>
            </a:r>
            <a:r>
              <a:rPr lang="es-ES" sz="1800" dirty="0" err="1" smtClean="0"/>
              <a:t>Ochsenfeld</a:t>
            </a:r>
            <a:r>
              <a:rPr lang="es-ES" sz="1800" dirty="0" smtClean="0"/>
              <a:t>, es un fenómeno característico de los superconductores. Consiste en la expulsión de un campo magnético del interior de un material cuando este se enfría por debajo de su temperatura crítica y se vuelve superconductor</a:t>
            </a:r>
          </a:p>
          <a:p>
            <a:endParaRPr lang="es-ES" sz="1200" dirty="0"/>
          </a:p>
        </p:txBody>
      </p:sp>
      <p:pic>
        <p:nvPicPr>
          <p:cNvPr id="7" name="6 Imagen" descr="meisnner.gif"/>
          <p:cNvPicPr>
            <a:picLocks noChangeAspect="1"/>
          </p:cNvPicPr>
          <p:nvPr/>
        </p:nvPicPr>
        <p:blipFill>
          <a:blip r:embed="rId3"/>
          <a:stretch>
            <a:fillRect/>
          </a:stretch>
        </p:blipFill>
        <p:spPr>
          <a:xfrm>
            <a:off x="4429124" y="3143248"/>
            <a:ext cx="4714876" cy="3071834"/>
          </a:xfrm>
          <a:prstGeom prst="rect">
            <a:avLst/>
          </a:prstGeom>
        </p:spPr>
      </p:pic>
      <p:pic>
        <p:nvPicPr>
          <p:cNvPr id="8" name="7 Imagen" descr="220px-EXPULSION.png"/>
          <p:cNvPicPr>
            <a:picLocks noChangeAspect="1"/>
          </p:cNvPicPr>
          <p:nvPr/>
        </p:nvPicPr>
        <p:blipFill>
          <a:blip r:embed="rId4"/>
          <a:stretch>
            <a:fillRect/>
          </a:stretch>
        </p:blipFill>
        <p:spPr>
          <a:xfrm>
            <a:off x="0" y="3000372"/>
            <a:ext cx="4214810" cy="328614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0"/>
            <a:ext cx="8229600" cy="1142984"/>
          </a:xfrm>
        </p:spPr>
        <p:txBody>
          <a:bodyPr/>
          <a:lstStyle/>
          <a:p>
            <a:r>
              <a:rPr lang="es-ES" dirty="0" smtClean="0"/>
              <a:t>¿Qué es un tren maglev?</a:t>
            </a:r>
            <a:endParaRPr lang="es-ES" dirty="0"/>
          </a:p>
        </p:txBody>
      </p:sp>
      <p:sp>
        <p:nvSpPr>
          <p:cNvPr id="3" name="2 Marcador de contenido"/>
          <p:cNvSpPr>
            <a:spLocks noGrp="1"/>
          </p:cNvSpPr>
          <p:nvPr>
            <p:ph idx="4294967295"/>
          </p:nvPr>
        </p:nvSpPr>
        <p:spPr>
          <a:xfrm>
            <a:off x="0" y="928688"/>
            <a:ext cx="9144000" cy="857250"/>
          </a:xfrm>
        </p:spPr>
        <p:txBody>
          <a:bodyPr>
            <a:normAutofit/>
          </a:bodyPr>
          <a:lstStyle/>
          <a:p>
            <a:r>
              <a:rPr lang="es-ES" sz="1500" dirty="0" smtClean="0"/>
              <a:t>Un tren maglev es un tipo de tren que utiliza levitación magnética para moverse sin hacer contacto físico con las vías. La palabra "maglev" proviene de "magnetic levitation" (levitación magnética). </a:t>
            </a:r>
            <a:endParaRPr lang="es-ES" sz="1500" dirty="0"/>
          </a:p>
        </p:txBody>
      </p:sp>
      <p:sp>
        <p:nvSpPr>
          <p:cNvPr id="7" name="6 CuadroTexto"/>
          <p:cNvSpPr txBox="1"/>
          <p:nvPr/>
        </p:nvSpPr>
        <p:spPr>
          <a:xfrm>
            <a:off x="0" y="1643050"/>
            <a:ext cx="9144000" cy="707886"/>
          </a:xfrm>
          <a:prstGeom prst="rect">
            <a:avLst/>
          </a:prstGeom>
          <a:noFill/>
        </p:spPr>
        <p:txBody>
          <a:bodyPr wrap="square" rtlCol="0">
            <a:spAutoFit/>
          </a:bodyPr>
          <a:lstStyle/>
          <a:p>
            <a:r>
              <a:rPr lang="es-ES" sz="4000" dirty="0" smtClean="0">
                <a:solidFill>
                  <a:schemeClr val="accent2">
                    <a:lumMod val="60000"/>
                    <a:lumOff val="40000"/>
                  </a:schemeClr>
                </a:solidFill>
                <a:effectLst>
                  <a:outerShdw blurRad="38100" dist="38100" dir="2700000" algn="tl">
                    <a:srgbClr val="000000">
                      <a:alpha val="43137"/>
                    </a:srgbClr>
                  </a:outerShdw>
                </a:effectLst>
              </a:rPr>
              <a:t>Principio de Levitación magnética</a:t>
            </a:r>
            <a:endParaRPr lang="es-ES" sz="4000" dirty="0">
              <a:solidFill>
                <a:schemeClr val="accent2">
                  <a:lumMod val="60000"/>
                  <a:lumOff val="40000"/>
                </a:schemeClr>
              </a:solidFill>
              <a:effectLst>
                <a:outerShdw blurRad="38100" dist="38100" dir="2700000" algn="tl">
                  <a:srgbClr val="000000">
                    <a:alpha val="43137"/>
                  </a:srgbClr>
                </a:outerShdw>
              </a:effectLst>
            </a:endParaRPr>
          </a:p>
        </p:txBody>
      </p:sp>
      <p:sp>
        <p:nvSpPr>
          <p:cNvPr id="9" name="8 CuadroTexto"/>
          <p:cNvSpPr txBox="1"/>
          <p:nvPr/>
        </p:nvSpPr>
        <p:spPr>
          <a:xfrm>
            <a:off x="0" y="2214554"/>
            <a:ext cx="9144000" cy="923330"/>
          </a:xfrm>
          <a:prstGeom prst="rect">
            <a:avLst/>
          </a:prstGeom>
          <a:noFill/>
        </p:spPr>
        <p:txBody>
          <a:bodyPr wrap="square" rtlCol="0">
            <a:spAutoFit/>
          </a:bodyPr>
          <a:lstStyle/>
          <a:p>
            <a:pPr>
              <a:buClr>
                <a:schemeClr val="accent1">
                  <a:lumMod val="75000"/>
                </a:schemeClr>
              </a:buClr>
              <a:buFont typeface="Wingdings" pitchFamily="2" charset="2"/>
              <a:buChar char="Ø"/>
            </a:pPr>
            <a:r>
              <a:rPr lang="es-ES" dirty="0" smtClean="0"/>
              <a:t>La levitación en un tren maglev, se consigue mediante la interacción de campos magnéticos que dan lugar a fuerzas de a tracción o repulsión dependiendo de el diseño del vehículo se tiene 2 tipo de levitación: </a:t>
            </a:r>
          </a:p>
        </p:txBody>
      </p:sp>
      <p:sp>
        <p:nvSpPr>
          <p:cNvPr id="10" name="9 Rectángulo"/>
          <p:cNvSpPr/>
          <p:nvPr/>
        </p:nvSpPr>
        <p:spPr>
          <a:xfrm>
            <a:off x="642910" y="6357934"/>
            <a:ext cx="2214578"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EMS</a:t>
            </a:r>
            <a:endParaRPr lang="es-ES" dirty="0"/>
          </a:p>
        </p:txBody>
      </p:sp>
      <p:sp>
        <p:nvSpPr>
          <p:cNvPr id="11" name="10 Rectángulo"/>
          <p:cNvSpPr/>
          <p:nvPr/>
        </p:nvSpPr>
        <p:spPr>
          <a:xfrm>
            <a:off x="5715008" y="6357934"/>
            <a:ext cx="2214578"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EDS</a:t>
            </a:r>
            <a:endParaRPr lang="es-ES" dirty="0"/>
          </a:p>
        </p:txBody>
      </p:sp>
      <p:pic>
        <p:nvPicPr>
          <p:cNvPr id="12" name="11 Imagen" descr="ems.jfif"/>
          <p:cNvPicPr>
            <a:picLocks noChangeAspect="1"/>
          </p:cNvPicPr>
          <p:nvPr/>
        </p:nvPicPr>
        <p:blipFill>
          <a:blip r:embed="rId3"/>
          <a:stretch>
            <a:fillRect/>
          </a:stretch>
        </p:blipFill>
        <p:spPr>
          <a:xfrm>
            <a:off x="0" y="3143248"/>
            <a:ext cx="4286247" cy="3214710"/>
          </a:xfrm>
          <a:prstGeom prst="rect">
            <a:avLst/>
          </a:prstGeom>
        </p:spPr>
      </p:pic>
      <p:pic>
        <p:nvPicPr>
          <p:cNvPr id="13" name="12 Imagen" descr="eds.jfif"/>
          <p:cNvPicPr>
            <a:picLocks noChangeAspect="1"/>
          </p:cNvPicPr>
          <p:nvPr/>
        </p:nvPicPr>
        <p:blipFill>
          <a:blip r:embed="rId4"/>
          <a:stretch>
            <a:fillRect/>
          </a:stretch>
        </p:blipFill>
        <p:spPr>
          <a:xfrm>
            <a:off x="4357686" y="3143248"/>
            <a:ext cx="4786314" cy="319231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0"/>
            <a:ext cx="8143932" cy="946928"/>
          </a:xfrm>
        </p:spPr>
        <p:txBody>
          <a:bodyPr>
            <a:normAutofit/>
          </a:bodyPr>
          <a:lstStyle/>
          <a:p>
            <a:r>
              <a:rPr lang="es-ES" sz="3200" dirty="0" smtClean="0"/>
              <a:t>EMS: Suspensión Electromagnética</a:t>
            </a:r>
            <a:endParaRPr lang="es-ES" sz="3200" dirty="0"/>
          </a:p>
        </p:txBody>
      </p:sp>
      <p:pic>
        <p:nvPicPr>
          <p:cNvPr id="4" name="3 Imagen" descr="ems.jfif"/>
          <p:cNvPicPr>
            <a:picLocks noChangeAspect="1"/>
          </p:cNvPicPr>
          <p:nvPr/>
        </p:nvPicPr>
        <p:blipFill>
          <a:blip r:embed="rId3"/>
          <a:stretch>
            <a:fillRect/>
          </a:stretch>
        </p:blipFill>
        <p:spPr>
          <a:xfrm>
            <a:off x="0" y="928670"/>
            <a:ext cx="3786182" cy="3214710"/>
          </a:xfrm>
          <a:prstGeom prst="rect">
            <a:avLst/>
          </a:prstGeom>
        </p:spPr>
      </p:pic>
      <p:pic>
        <p:nvPicPr>
          <p:cNvPr id="5" name="4 Imagen" descr="amplia ems.jfif"/>
          <p:cNvPicPr>
            <a:picLocks noChangeAspect="1"/>
          </p:cNvPicPr>
          <p:nvPr/>
        </p:nvPicPr>
        <p:blipFill>
          <a:blip r:embed="rId4"/>
          <a:stretch>
            <a:fillRect/>
          </a:stretch>
        </p:blipFill>
        <p:spPr>
          <a:xfrm>
            <a:off x="4429124" y="1000108"/>
            <a:ext cx="4000528" cy="3143272"/>
          </a:xfrm>
          <a:prstGeom prst="rect">
            <a:avLst/>
          </a:prstGeom>
        </p:spPr>
      </p:pic>
      <p:sp>
        <p:nvSpPr>
          <p:cNvPr id="6" name="5 CuadroTexto"/>
          <p:cNvSpPr txBox="1"/>
          <p:nvPr/>
        </p:nvSpPr>
        <p:spPr>
          <a:xfrm>
            <a:off x="428596" y="4572008"/>
            <a:ext cx="3786214" cy="923330"/>
          </a:xfrm>
          <a:prstGeom prst="rect">
            <a:avLst/>
          </a:prstGeom>
          <a:noFill/>
        </p:spPr>
        <p:txBody>
          <a:bodyPr wrap="square" rtlCol="0">
            <a:spAutoFit/>
          </a:bodyPr>
          <a:lstStyle/>
          <a:p>
            <a:r>
              <a:rPr lang="es-ES" dirty="0" smtClean="0"/>
              <a:t>Ventajas</a:t>
            </a:r>
          </a:p>
          <a:p>
            <a:pPr>
              <a:buFont typeface="Arial" pitchFamily="34" charset="0"/>
              <a:buChar char="•"/>
            </a:pPr>
            <a:r>
              <a:rPr lang="es-ES" dirty="0" smtClean="0"/>
              <a:t>No Requiere Velocidad Inicial</a:t>
            </a:r>
          </a:p>
          <a:p>
            <a:pPr>
              <a:buFont typeface="Arial" pitchFamily="34" charset="0"/>
              <a:buChar char="•"/>
            </a:pPr>
            <a:r>
              <a:rPr lang="es-ES" dirty="0" smtClean="0"/>
              <a:t>Control Preciso </a:t>
            </a:r>
            <a:endParaRPr lang="es-ES" dirty="0"/>
          </a:p>
        </p:txBody>
      </p:sp>
      <p:sp>
        <p:nvSpPr>
          <p:cNvPr id="7" name="6 CuadroTexto"/>
          <p:cNvSpPr txBox="1"/>
          <p:nvPr/>
        </p:nvSpPr>
        <p:spPr>
          <a:xfrm>
            <a:off x="4286248" y="4714884"/>
            <a:ext cx="4643438" cy="923330"/>
          </a:xfrm>
          <a:prstGeom prst="rect">
            <a:avLst/>
          </a:prstGeom>
          <a:noFill/>
        </p:spPr>
        <p:txBody>
          <a:bodyPr wrap="square" rtlCol="0">
            <a:spAutoFit/>
          </a:bodyPr>
          <a:lstStyle/>
          <a:p>
            <a:r>
              <a:rPr lang="es-ES" dirty="0" smtClean="0"/>
              <a:t>Desventajas</a:t>
            </a:r>
          </a:p>
          <a:p>
            <a:pPr>
              <a:buFont typeface="Arial" pitchFamily="34" charset="0"/>
              <a:buChar char="•"/>
            </a:pPr>
            <a:r>
              <a:rPr lang="es-ES" b="1" dirty="0" smtClean="0"/>
              <a:t>Consumo Energético</a:t>
            </a:r>
          </a:p>
          <a:p>
            <a:pPr>
              <a:buFont typeface="Arial" pitchFamily="34" charset="0"/>
              <a:buChar char="•"/>
            </a:pPr>
            <a:r>
              <a:rPr lang="es-ES" b="1" dirty="0" smtClean="0"/>
              <a:t>Complejidad y Costos</a:t>
            </a:r>
            <a:r>
              <a:rPr lang="es-ES" dirty="0" smtClean="0"/>
              <a:t> </a:t>
            </a:r>
            <a:endParaRPr lang="es-E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67494"/>
            <a:ext cx="9144000" cy="1399032"/>
          </a:xfrm>
        </p:spPr>
        <p:txBody>
          <a:bodyPr/>
          <a:lstStyle/>
          <a:p>
            <a:r>
              <a:rPr lang="es-ES" dirty="0" smtClean="0"/>
              <a:t>EDS: Suspensión Electrodinámica</a:t>
            </a:r>
            <a:endParaRPr lang="es-ES" dirty="0"/>
          </a:p>
        </p:txBody>
      </p:sp>
      <p:pic>
        <p:nvPicPr>
          <p:cNvPr id="5" name="4 Imagen" descr="esquema eds.jfif"/>
          <p:cNvPicPr>
            <a:picLocks noChangeAspect="1"/>
          </p:cNvPicPr>
          <p:nvPr/>
        </p:nvPicPr>
        <p:blipFill>
          <a:blip r:embed="rId2"/>
          <a:stretch>
            <a:fillRect/>
          </a:stretch>
        </p:blipFill>
        <p:spPr>
          <a:xfrm>
            <a:off x="0" y="1285860"/>
            <a:ext cx="3818686" cy="3500462"/>
          </a:xfrm>
          <a:prstGeom prst="rect">
            <a:avLst/>
          </a:prstGeom>
        </p:spPr>
      </p:pic>
      <p:sp>
        <p:nvSpPr>
          <p:cNvPr id="6" name="5 CuadroTexto"/>
          <p:cNvSpPr txBox="1"/>
          <p:nvPr/>
        </p:nvSpPr>
        <p:spPr>
          <a:xfrm>
            <a:off x="3929058" y="1357298"/>
            <a:ext cx="4429156" cy="1200329"/>
          </a:xfrm>
          <a:prstGeom prst="rect">
            <a:avLst/>
          </a:prstGeom>
          <a:noFill/>
        </p:spPr>
        <p:txBody>
          <a:bodyPr wrap="square" rtlCol="0">
            <a:spAutoFit/>
          </a:bodyPr>
          <a:lstStyle/>
          <a:p>
            <a:r>
              <a:rPr lang="es-ES" u="sng" dirty="0" smtClean="0"/>
              <a:t>Ventajas:</a:t>
            </a:r>
          </a:p>
          <a:p>
            <a:pPr>
              <a:buFont typeface="Arial" pitchFamily="34" charset="0"/>
              <a:buChar char="•"/>
            </a:pPr>
            <a:r>
              <a:rPr lang="es-ES" b="1" dirty="0" smtClean="0"/>
              <a:t>Soporte de Mayor Peso</a:t>
            </a:r>
          </a:p>
          <a:p>
            <a:pPr>
              <a:buFont typeface="Arial" pitchFamily="34" charset="0"/>
              <a:buChar char="•"/>
            </a:pPr>
            <a:r>
              <a:rPr lang="es-ES" dirty="0" smtClean="0"/>
              <a:t>Menor Consumo de Energía en Movimiento</a:t>
            </a:r>
            <a:endParaRPr lang="es-ES" dirty="0"/>
          </a:p>
        </p:txBody>
      </p:sp>
      <p:sp>
        <p:nvSpPr>
          <p:cNvPr id="7" name="6 CuadroTexto"/>
          <p:cNvSpPr txBox="1"/>
          <p:nvPr/>
        </p:nvSpPr>
        <p:spPr>
          <a:xfrm>
            <a:off x="4000496" y="3929066"/>
            <a:ext cx="4643470" cy="1477328"/>
          </a:xfrm>
          <a:prstGeom prst="rect">
            <a:avLst/>
          </a:prstGeom>
          <a:noFill/>
        </p:spPr>
        <p:txBody>
          <a:bodyPr wrap="square" rtlCol="0">
            <a:spAutoFit/>
          </a:bodyPr>
          <a:lstStyle/>
          <a:p>
            <a:r>
              <a:rPr lang="es-ES" u="sng" dirty="0" smtClean="0"/>
              <a:t>Desventajas:</a:t>
            </a:r>
          </a:p>
          <a:p>
            <a:pPr>
              <a:buFont typeface="Arial" pitchFamily="34" charset="0"/>
              <a:buChar char="•"/>
            </a:pPr>
            <a:r>
              <a:rPr lang="es-ES" dirty="0" smtClean="0"/>
              <a:t>Excesiva emisión de radiación electromagnética</a:t>
            </a:r>
          </a:p>
          <a:p>
            <a:pPr>
              <a:buFont typeface="Arial" pitchFamily="34" charset="0"/>
              <a:buChar char="•"/>
            </a:pPr>
            <a:r>
              <a:rPr lang="es-ES" dirty="0" smtClean="0"/>
              <a:t>Necesita  complicado y costoso sistema de </a:t>
            </a:r>
            <a:r>
              <a:rPr lang="es-ES" dirty="0" err="1" smtClean="0"/>
              <a:t>refrigeracion</a:t>
            </a:r>
            <a:r>
              <a:rPr lang="es-ES" dirty="0" smtClean="0"/>
              <a:t> </a:t>
            </a:r>
            <a:endParaRPr lang="es-E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14348" y="0"/>
            <a:ext cx="7143800" cy="1095046"/>
          </a:xfrm>
        </p:spPr>
        <p:txBody>
          <a:bodyPr/>
          <a:lstStyle/>
          <a:p>
            <a:r>
              <a:rPr lang="es-ES" dirty="0" smtClean="0"/>
              <a:t>Principio de Guía Lateral</a:t>
            </a:r>
            <a:endParaRPr lang="es-ES" dirty="0"/>
          </a:p>
        </p:txBody>
      </p:sp>
      <p:pic>
        <p:nvPicPr>
          <p:cNvPr id="4" name="3 Marcador de contenido" descr="images (2) jia.jfif"/>
          <p:cNvPicPr>
            <a:picLocks noGrp="1" noChangeAspect="1"/>
          </p:cNvPicPr>
          <p:nvPr>
            <p:ph idx="1"/>
          </p:nvPr>
        </p:nvPicPr>
        <p:blipFill>
          <a:blip r:embed="rId3"/>
          <a:stretch>
            <a:fillRect/>
          </a:stretch>
        </p:blipFill>
        <p:spPr>
          <a:xfrm>
            <a:off x="4929190" y="2143116"/>
            <a:ext cx="4000528" cy="3500462"/>
          </a:xfrm>
        </p:spPr>
      </p:pic>
      <p:pic>
        <p:nvPicPr>
          <p:cNvPr id="5" name="4 Imagen" descr="descarga.jfif"/>
          <p:cNvPicPr>
            <a:picLocks noChangeAspect="1"/>
          </p:cNvPicPr>
          <p:nvPr/>
        </p:nvPicPr>
        <p:blipFill>
          <a:blip r:embed="rId4"/>
          <a:stretch>
            <a:fillRect/>
          </a:stretch>
        </p:blipFill>
        <p:spPr>
          <a:xfrm>
            <a:off x="214282" y="2143116"/>
            <a:ext cx="4286248" cy="3500462"/>
          </a:xfrm>
          <a:prstGeom prst="rect">
            <a:avLst/>
          </a:prstGeom>
        </p:spPr>
      </p:pic>
      <p:sp>
        <p:nvSpPr>
          <p:cNvPr id="7" name="6 CuadroTexto"/>
          <p:cNvSpPr txBox="1"/>
          <p:nvPr/>
        </p:nvSpPr>
        <p:spPr>
          <a:xfrm>
            <a:off x="0" y="857232"/>
            <a:ext cx="8929718" cy="923330"/>
          </a:xfrm>
          <a:prstGeom prst="rect">
            <a:avLst/>
          </a:prstGeom>
          <a:noFill/>
        </p:spPr>
        <p:txBody>
          <a:bodyPr wrap="square" rtlCol="0">
            <a:spAutoFit/>
          </a:bodyPr>
          <a:lstStyle/>
          <a:p>
            <a:pPr>
              <a:buFont typeface="Arial" pitchFamily="34" charset="0"/>
              <a:buChar char="•"/>
            </a:pPr>
            <a:r>
              <a:rPr lang="es-ES" dirty="0" smtClean="0"/>
              <a:t>Un tren Maglev es propulsado mediante un motor lineal. El funcionamiento de un motor lineal deriva de un motor eléctrico convencional donde el estator es abierto y “desenrollado” a lo largo del carril-guía en ambos lado</a:t>
            </a:r>
            <a:endParaRPr lang="es-E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67494"/>
            <a:ext cx="9144000" cy="1399032"/>
          </a:xfrm>
        </p:spPr>
        <p:txBody>
          <a:bodyPr>
            <a:normAutofit/>
          </a:bodyPr>
          <a:lstStyle/>
          <a:p>
            <a:pPr algn="ctr"/>
            <a:r>
              <a:rPr lang="es-ES" dirty="0" smtClean="0"/>
              <a:t>Principio de Propulsión</a:t>
            </a:r>
            <a:br>
              <a:rPr lang="es-ES" dirty="0" smtClean="0"/>
            </a:br>
            <a:r>
              <a:rPr lang="es-ES" dirty="0" smtClean="0"/>
              <a:t> LSM: MOTOR LINEAL SÍNCRONO</a:t>
            </a:r>
            <a:endParaRPr lang="es-ES" dirty="0"/>
          </a:p>
        </p:txBody>
      </p:sp>
      <p:sp>
        <p:nvSpPr>
          <p:cNvPr id="3" name="2 Marcador de contenido"/>
          <p:cNvSpPr>
            <a:spLocks noGrp="1"/>
          </p:cNvSpPr>
          <p:nvPr>
            <p:ph idx="1"/>
          </p:nvPr>
        </p:nvSpPr>
        <p:spPr>
          <a:xfrm>
            <a:off x="428596" y="1714488"/>
            <a:ext cx="8229600" cy="1689068"/>
          </a:xfrm>
        </p:spPr>
        <p:txBody>
          <a:bodyPr>
            <a:normAutofit lnSpcReduction="10000"/>
          </a:bodyPr>
          <a:lstStyle/>
          <a:p>
            <a:r>
              <a:rPr lang="es-ES" sz="1500" dirty="0" smtClean="0"/>
              <a:t>Este sistema de propulsión utiliza como estator un circuito de bobinas sobre la vía, por el cual circula una corriente alterna trifásica controlada. El rotor está compuesto por los electroimanes del tren, en el caso de un EMS, o las bobinas superconductoras en un EDS. El campo magnético que crea la corriente alterna del estator interactúa con el rotor (electroimanes o bobinas superconductoras) creando una sucesión de polos norte y sur que empujarán y tirarán del vehículo hacia delante</a:t>
            </a:r>
            <a:endParaRPr lang="es-ES" sz="1500" dirty="0"/>
          </a:p>
        </p:txBody>
      </p:sp>
      <p:pic>
        <p:nvPicPr>
          <p:cNvPr id="4" name="3 Imagen" descr="repulsion.png"/>
          <p:cNvPicPr>
            <a:picLocks noChangeAspect="1"/>
          </p:cNvPicPr>
          <p:nvPr/>
        </p:nvPicPr>
        <p:blipFill>
          <a:blip r:embed="rId2"/>
          <a:stretch>
            <a:fillRect/>
          </a:stretch>
        </p:blipFill>
        <p:spPr>
          <a:xfrm>
            <a:off x="214282" y="3214686"/>
            <a:ext cx="4714876" cy="3643314"/>
          </a:xfrm>
          <a:prstGeom prst="rect">
            <a:avLst/>
          </a:prstGeom>
        </p:spPr>
      </p:pic>
      <p:pic>
        <p:nvPicPr>
          <p:cNvPr id="6" name="5 Imagen" descr="motor genera campo magnetico.gif"/>
          <p:cNvPicPr>
            <a:picLocks noChangeAspect="1"/>
          </p:cNvPicPr>
          <p:nvPr/>
        </p:nvPicPr>
        <p:blipFill>
          <a:blip r:embed="rId3"/>
          <a:stretch>
            <a:fillRect/>
          </a:stretch>
        </p:blipFill>
        <p:spPr>
          <a:xfrm>
            <a:off x="5072066" y="3286124"/>
            <a:ext cx="3689058" cy="35718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6 Rectángulo"/>
          <p:cNvSpPr/>
          <p:nvPr/>
        </p:nvSpPr>
        <p:spPr>
          <a:xfrm>
            <a:off x="5143504" y="6572272"/>
            <a:ext cx="3571932" cy="28572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ío">
  <a:themeElements>
    <a:clrScheme name="Brío">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Brí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Brí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2106</TotalTime>
  <Words>777</Words>
  <Application>Microsoft Office PowerPoint</Application>
  <PresentationFormat>Presentación en pantalla (4:3)</PresentationFormat>
  <Paragraphs>71</Paragraphs>
  <Slides>13</Slides>
  <Notes>8</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13</vt:i4>
      </vt:variant>
    </vt:vector>
  </HeadingPairs>
  <TitlesOfParts>
    <vt:vector size="22" baseType="lpstr">
      <vt:lpstr>Arial</vt:lpstr>
      <vt:lpstr>Calibri</vt:lpstr>
      <vt:lpstr>Century Gothic</vt:lpstr>
      <vt:lpstr>Poppins</vt:lpstr>
      <vt:lpstr>Roboto</vt:lpstr>
      <vt:lpstr>Verdana</vt:lpstr>
      <vt:lpstr>Wingdings</vt:lpstr>
      <vt:lpstr>Wingdings 2</vt:lpstr>
      <vt:lpstr>Brío</vt:lpstr>
      <vt:lpstr>Tren de levitación magnética (maglev)</vt:lpstr>
      <vt:lpstr>Campo Magnético</vt:lpstr>
      <vt:lpstr>Características del campo magnético</vt:lpstr>
      <vt:lpstr>Efecto Meissner (súper conductor)</vt:lpstr>
      <vt:lpstr>¿Qué es un tren maglev?</vt:lpstr>
      <vt:lpstr>EMS: Suspensión Electromagnética</vt:lpstr>
      <vt:lpstr>EDS: Suspensión Electrodinámica</vt:lpstr>
      <vt:lpstr>Principio de Guía Lateral</vt:lpstr>
      <vt:lpstr>Principio de Propulsión  LSM: MOTOR LINEAL SÍNCRONO</vt:lpstr>
      <vt:lpstr>Mecanismo de frenado</vt:lpstr>
      <vt:lpstr> Ventajas y Desventajas generales </vt:lpstr>
      <vt:lpstr>Aplicaciones y Proyectos Actuales</vt:lpstr>
      <vt:lpstr>Conclusion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Funcionamiento del tren maglev</dc:title>
  <dc:creator>Usuario</dc:creator>
  <cp:lastModifiedBy>Sergio Ribotta</cp:lastModifiedBy>
  <cp:revision>93</cp:revision>
  <dcterms:created xsi:type="dcterms:W3CDTF">2024-06-23T19:23:07Z</dcterms:created>
  <dcterms:modified xsi:type="dcterms:W3CDTF">2024-07-02T22:13:57Z</dcterms:modified>
</cp:coreProperties>
</file>