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1"/>
  </p:notesMasterIdLst>
  <p:sldIdLst>
    <p:sldId id="256" r:id="rId2"/>
    <p:sldId id="264" r:id="rId3"/>
    <p:sldId id="312" r:id="rId4"/>
    <p:sldId id="313" r:id="rId5"/>
    <p:sldId id="316" r:id="rId6"/>
    <p:sldId id="315" r:id="rId7"/>
    <p:sldId id="317" r:id="rId8"/>
    <p:sldId id="269" r:id="rId9"/>
    <p:sldId id="277" r:id="rId10"/>
  </p:sldIdLst>
  <p:sldSz cx="9144000" cy="5143500" type="screen16x9"/>
  <p:notesSz cx="6858000" cy="9144000"/>
  <p:embeddedFontLst>
    <p:embeddedFont>
      <p:font typeface="Aldrich" panose="020B0604020202020204" charset="0"/>
      <p:regular r:id="rId12"/>
    </p:embeddedFont>
    <p:embeddedFont>
      <p:font typeface="Calibri" panose="020F0502020204030204" pitchFamily="34" charset="0"/>
      <p:regular r:id="rId13"/>
      <p:bold r:id="rId14"/>
      <p:italic r:id="rId15"/>
      <p:boldItalic r:id="rId16"/>
    </p:embeddedFont>
    <p:embeddedFont>
      <p:font typeface="Oswald SemiBold" panose="020B0604020202020204" charset="0"/>
      <p:regular r:id="rId17"/>
      <p:bold r:id="rId18"/>
    </p:embeddedFont>
    <p:embeddedFont>
      <p:font typeface="Blinker" panose="020B0604020202020204" charset="0"/>
      <p:regular r:id="rId19"/>
      <p:bold r:id="rId20"/>
    </p:embeddedFont>
    <p:embeddedFont>
      <p:font typeface="Bebas Neue"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062970-044F-4BFE-89AC-2A570AD6BCA9}">
  <a:tblStyle styleId="{CD062970-044F-4BFE-89AC-2A570AD6BC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3829" autoAdjust="0"/>
  </p:normalViewPr>
  <p:slideViewPr>
    <p:cSldViewPr snapToGrid="0">
      <p:cViewPr varScale="1">
        <p:scale>
          <a:sx n="86" d="100"/>
          <a:sy n="86" d="100"/>
        </p:scale>
        <p:origin x="83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35c37cb5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35c37cb5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3"/>
        <p:cNvGrpSpPr/>
        <p:nvPr/>
      </p:nvGrpSpPr>
      <p:grpSpPr>
        <a:xfrm>
          <a:off x="0" y="0"/>
          <a:ext cx="0" cy="0"/>
          <a:chOff x="0" y="0"/>
          <a:chExt cx="0" cy="0"/>
        </a:xfrm>
      </p:grpSpPr>
      <p:sp>
        <p:nvSpPr>
          <p:cNvPr id="3834" name="Google Shape;3834;g135e4e4275b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5" name="Google Shape;3835;g135e4e4275b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AR" dirty="0"/>
              <a:t>Se basa en los contenidos expuestos en los temas 7 y 8: los electroimanes dentro de la vía y dentro de la estructura del tren alternan las polaridades generando una constante fuerza que empuja al tren</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3"/>
        <p:cNvGrpSpPr/>
        <p:nvPr/>
      </p:nvGrpSpPr>
      <p:grpSpPr>
        <a:xfrm>
          <a:off x="0" y="0"/>
          <a:ext cx="0" cy="0"/>
          <a:chOff x="0" y="0"/>
          <a:chExt cx="0" cy="0"/>
        </a:xfrm>
      </p:grpSpPr>
      <p:sp>
        <p:nvSpPr>
          <p:cNvPr id="3794" name="Google Shape;3794;g135aa6466b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5" name="Google Shape;3795;g135aa6466b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921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9"/>
        <p:cNvGrpSpPr/>
        <p:nvPr/>
      </p:nvGrpSpPr>
      <p:grpSpPr>
        <a:xfrm>
          <a:off x="0" y="0"/>
          <a:ext cx="0" cy="0"/>
          <a:chOff x="0" y="0"/>
          <a:chExt cx="0" cy="0"/>
        </a:xfrm>
      </p:grpSpPr>
      <p:sp>
        <p:nvSpPr>
          <p:cNvPr id="4160" name="Google Shape;4160;g135e4e4275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1" name="Google Shape;4161;g135e4e4275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US" sz="1100" dirty="0">
                <a:latin typeface="Aldrich" panose="020B0604020202020204" charset="0"/>
                <a:cs typeface="Calibri" panose="020F0502020204030204" pitchFamily="34" charset="0"/>
              </a:rPr>
              <a:t>Algunos conductores en ciertas condiciones sufren una transición de fase, es decir, cambian sus propiedades bruscamente. Los electroimanes de los trenes Maglev están hechos de materiales que, al bajar su temperatura cerca de los 200 °C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6962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9"/>
        <p:cNvGrpSpPr/>
        <p:nvPr/>
      </p:nvGrpSpPr>
      <p:grpSpPr>
        <a:xfrm>
          <a:off x="0" y="0"/>
          <a:ext cx="0" cy="0"/>
          <a:chOff x="0" y="0"/>
          <a:chExt cx="0" cy="0"/>
        </a:xfrm>
      </p:grpSpPr>
      <p:sp>
        <p:nvSpPr>
          <p:cNvPr id="4160" name="Google Shape;4160;g135e4e4275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1" name="Google Shape;4161;g135e4e4275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212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9"/>
        <p:cNvGrpSpPr/>
        <p:nvPr/>
      </p:nvGrpSpPr>
      <p:grpSpPr>
        <a:xfrm>
          <a:off x="0" y="0"/>
          <a:ext cx="0" cy="0"/>
          <a:chOff x="0" y="0"/>
          <a:chExt cx="0" cy="0"/>
        </a:xfrm>
      </p:grpSpPr>
      <p:sp>
        <p:nvSpPr>
          <p:cNvPr id="4160" name="Google Shape;4160;g135e4e4275b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1" name="Google Shape;4161;g135e4e4275b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836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0"/>
        <p:cNvGrpSpPr/>
        <p:nvPr/>
      </p:nvGrpSpPr>
      <p:grpSpPr>
        <a:xfrm>
          <a:off x="0" y="0"/>
          <a:ext cx="0" cy="0"/>
          <a:chOff x="0" y="0"/>
          <a:chExt cx="0" cy="0"/>
        </a:xfrm>
      </p:grpSpPr>
      <p:sp>
        <p:nvSpPr>
          <p:cNvPr id="4071" name="Google Shape;4071;g135e4e4275b_0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2" name="Google Shape;4072;g135e4e4275b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9"/>
        <p:cNvGrpSpPr/>
        <p:nvPr/>
      </p:nvGrpSpPr>
      <p:grpSpPr>
        <a:xfrm>
          <a:off x="0" y="0"/>
          <a:ext cx="0" cy="0"/>
          <a:chOff x="0" y="0"/>
          <a:chExt cx="0" cy="0"/>
        </a:xfrm>
      </p:grpSpPr>
      <p:sp>
        <p:nvSpPr>
          <p:cNvPr id="4290" name="Google Shape;4290;g135e4e4275b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1" name="Google Shape;4291;g135e4e4275b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705975"/>
            <a:ext cx="4639800" cy="2940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900" b="1">
                <a:latin typeface="Aldrich"/>
                <a:ea typeface="Aldrich"/>
                <a:cs typeface="Aldrich"/>
                <a:sym typeface="Aldrich"/>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732425"/>
            <a:ext cx="2964600" cy="6594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solidFill>
                  <a:schemeClr val="dk2"/>
                </a:solidFill>
                <a:latin typeface="Blinker"/>
                <a:ea typeface="Blinker"/>
                <a:cs typeface="Blinker"/>
                <a:sym typeface="Blinker"/>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6056992" y="-244863"/>
            <a:ext cx="2707165" cy="5633225"/>
            <a:chOff x="6056992" y="-389989"/>
            <a:chExt cx="2707165" cy="5633225"/>
          </a:xfrm>
        </p:grpSpPr>
        <p:sp>
          <p:nvSpPr>
            <p:cNvPr id="12" name="Google Shape;12;p2"/>
            <p:cNvSpPr/>
            <p:nvPr/>
          </p:nvSpPr>
          <p:spPr>
            <a:xfrm>
              <a:off x="6733782" y="292364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733782" y="358634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733782"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72177" y="292364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72177" y="325499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072177" y="358634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072177" y="39176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72177"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72177" y="458038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72177"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72177"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0572" y="259229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10572"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10572"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10572"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48967" y="259229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48967"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748967"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748967"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87362" y="259229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087362"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087362"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425758" y="259229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425758"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425758"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056992" y="259229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56992" y="292364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6992" y="325499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56992" y="358634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56992" y="39176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56992"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56992" y="458038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6992"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056992"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395387" y="292364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395387" y="358634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395387"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395387"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072177" y="259228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395387" y="259228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410572" y="2923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748967" y="2923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087362" y="2923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425758" y="2923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410572" y="32549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748967" y="32549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087362" y="32549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25758" y="32549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410572" y="358630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748967" y="358630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087362" y="358630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425758" y="358630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410572" y="3917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748967" y="3917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087362" y="3917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425758" y="3917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33787"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33787" y="259228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87360"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425755"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410572" y="45803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748967" y="45803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087362" y="45803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425758" y="45803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395402" y="39176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395402"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395402" y="458038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733797"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733797" y="3917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733797" y="45803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733782" y="325502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395387" y="325502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733782" y="-5863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733782" y="60406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733782"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072177" y="-5863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072177" y="27271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72177" y="60406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072177" y="93541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072177"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072177" y="159811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072177"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410572" y="-38998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410572"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410572"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748967" y="-38998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48967"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748967"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087362" y="-38998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087362"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087362"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425758" y="-38998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425758"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425758"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056992" y="-38998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056992" y="-5863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056992" y="27271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056992" y="60406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056992" y="93541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056992"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056992" y="159811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056992"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395387" y="-5863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395387" y="60406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395387"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072177" y="-3899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395387" y="-3899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7410572" y="-5863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748967" y="-5863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087362" y="-5863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425758" y="-5863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410572" y="27265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748967" y="27265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087362" y="27265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425758" y="27265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410572" y="6040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748967" y="6040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087362" y="6040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8425758" y="6040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410572" y="93536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48967" y="93536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087362" y="93536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425758" y="93536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733787" y="-3899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410572" y="159808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748967" y="159808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087362" y="159808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8425758" y="159808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395402" y="93541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395402"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395402" y="159811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733797"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733797" y="93536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733797" y="159808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733782" y="27275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395387" y="27275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6"/>
        <p:cNvGrpSpPr/>
        <p:nvPr/>
      </p:nvGrpSpPr>
      <p:grpSpPr>
        <a:xfrm>
          <a:off x="0" y="0"/>
          <a:ext cx="0" cy="0"/>
          <a:chOff x="0" y="0"/>
          <a:chExt cx="0" cy="0"/>
        </a:xfrm>
      </p:grpSpPr>
      <p:grpSp>
        <p:nvGrpSpPr>
          <p:cNvPr id="447" name="Google Shape;447;p5"/>
          <p:cNvGrpSpPr/>
          <p:nvPr/>
        </p:nvGrpSpPr>
        <p:grpSpPr>
          <a:xfrm>
            <a:off x="-134258" y="-244863"/>
            <a:ext cx="2707165" cy="5633225"/>
            <a:chOff x="6056992" y="-389989"/>
            <a:chExt cx="2707165" cy="5633225"/>
          </a:xfrm>
        </p:grpSpPr>
        <p:sp>
          <p:nvSpPr>
            <p:cNvPr id="448" name="Google Shape;448;p5"/>
            <p:cNvSpPr/>
            <p:nvPr/>
          </p:nvSpPr>
          <p:spPr>
            <a:xfrm>
              <a:off x="6733782" y="292364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6733782" y="358634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6733782"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7072177" y="292364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7072177" y="325499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7072177" y="358634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7072177" y="39176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7072177"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7072177" y="458038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7072177"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7072177"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7410572" y="2592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7410572"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
            <p:cNvSpPr/>
            <p:nvPr/>
          </p:nvSpPr>
          <p:spPr>
            <a:xfrm>
              <a:off x="7410572"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7410572"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7748967" y="2592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7748967"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7748967"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7748967"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8087362" y="2592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8087362"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8087362"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8425758" y="2592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8425758"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8425758"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6056992" y="2592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6056992" y="292364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6056992" y="325499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6056992" y="358634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6056992" y="39176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6056992"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6056992" y="458038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6056992"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6056992"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6395387" y="292364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6395387" y="358634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6395387"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6395387"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7072177" y="259228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6395387" y="259228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7410572" y="2923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7748967" y="2923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8087362" y="2923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8425758" y="2923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
            <p:cNvSpPr/>
            <p:nvPr/>
          </p:nvSpPr>
          <p:spPr>
            <a:xfrm>
              <a:off x="7410572" y="32549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
            <p:cNvSpPr/>
            <p:nvPr/>
          </p:nvSpPr>
          <p:spPr>
            <a:xfrm>
              <a:off x="7748967" y="32549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
            <p:cNvSpPr/>
            <p:nvPr/>
          </p:nvSpPr>
          <p:spPr>
            <a:xfrm>
              <a:off x="8087362" y="32549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
            <p:cNvSpPr/>
            <p:nvPr/>
          </p:nvSpPr>
          <p:spPr>
            <a:xfrm>
              <a:off x="8425758" y="32549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7410572" y="358630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
            <p:cNvSpPr/>
            <p:nvPr/>
          </p:nvSpPr>
          <p:spPr>
            <a:xfrm>
              <a:off x="7748967" y="358630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a:off x="8087362" y="358630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
            <p:cNvSpPr/>
            <p:nvPr/>
          </p:nvSpPr>
          <p:spPr>
            <a:xfrm>
              <a:off x="8425758" y="358630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
            <p:cNvSpPr/>
            <p:nvPr/>
          </p:nvSpPr>
          <p:spPr>
            <a:xfrm>
              <a:off x="7410572" y="3917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a:off x="7748967" y="3917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
            <p:cNvSpPr/>
            <p:nvPr/>
          </p:nvSpPr>
          <p:spPr>
            <a:xfrm>
              <a:off x="8087362" y="3917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a:off x="8425758" y="3917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a:off x="6733787"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a:off x="6733787" y="259228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
            <p:cNvSpPr/>
            <p:nvPr/>
          </p:nvSpPr>
          <p:spPr>
            <a:xfrm>
              <a:off x="8087360"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a:off x="8425755"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7410572" y="45803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
            <p:cNvSpPr/>
            <p:nvPr/>
          </p:nvSpPr>
          <p:spPr>
            <a:xfrm>
              <a:off x="7748967" y="45803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
            <p:cNvSpPr/>
            <p:nvPr/>
          </p:nvSpPr>
          <p:spPr>
            <a:xfrm>
              <a:off x="8087362" y="45803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
            <p:cNvSpPr/>
            <p:nvPr/>
          </p:nvSpPr>
          <p:spPr>
            <a:xfrm>
              <a:off x="8425758" y="45803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
            <p:cNvSpPr/>
            <p:nvPr/>
          </p:nvSpPr>
          <p:spPr>
            <a:xfrm>
              <a:off x="6395402" y="39176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6395402"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a:off x="6395402" y="458038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
            <p:cNvSpPr/>
            <p:nvPr/>
          </p:nvSpPr>
          <p:spPr>
            <a:xfrm>
              <a:off x="6733797"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
            <p:cNvSpPr/>
            <p:nvPr/>
          </p:nvSpPr>
          <p:spPr>
            <a:xfrm>
              <a:off x="6733797" y="3917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
            <p:cNvSpPr/>
            <p:nvPr/>
          </p:nvSpPr>
          <p:spPr>
            <a:xfrm>
              <a:off x="6733797" y="45803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
            <p:cNvSpPr/>
            <p:nvPr/>
          </p:nvSpPr>
          <p:spPr>
            <a:xfrm>
              <a:off x="6733782" y="325502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
            <p:cNvSpPr/>
            <p:nvPr/>
          </p:nvSpPr>
          <p:spPr>
            <a:xfrm>
              <a:off x="6395387" y="325502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
            <p:cNvSpPr/>
            <p:nvPr/>
          </p:nvSpPr>
          <p:spPr>
            <a:xfrm>
              <a:off x="6733782" y="-5863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6733782" y="6040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a:off x="6733782"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7072177" y="-5863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7072177" y="27271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7072177" y="6040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7072177" y="9354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7072177"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a:off x="7072177" y="159811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a:off x="7072177"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a:off x="7410572" y="-38998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
            <p:cNvSpPr/>
            <p:nvPr/>
          </p:nvSpPr>
          <p:spPr>
            <a:xfrm>
              <a:off x="7410572"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a:off x="7410572"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7748967" y="-38998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7748967"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7748967"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8087362" y="-38998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8087362"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8087362"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8425758" y="-38998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8425758"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8425758"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6056992" y="-38998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6056992" y="-5863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6056992" y="27271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6056992" y="6040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6056992" y="9354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6056992"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6056992" y="159811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6056992"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6395387" y="-5863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6395387" y="6040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6395387"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7072177" y="-3899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6395387" y="-3899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7410572" y="-5863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7748967" y="-5863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8087362" y="-5863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8425758" y="-5863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7410572" y="2726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7748967" y="2726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8087362" y="2726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8425758" y="2726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7410572" y="6040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7748967" y="6040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8087362" y="6040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8425758" y="6040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7410572" y="9353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7748967" y="9353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8087362" y="9353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8425758" y="9353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6733787" y="-3899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7410572" y="1598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7748967" y="1598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8087362" y="1598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8425758" y="1598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6395402" y="9354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6395402"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6395402" y="159811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6733797"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6733797" y="9353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6733797" y="1598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6733782" y="27275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6395387" y="27275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5"/>
          <p:cNvSpPr txBox="1">
            <a:spLocks noGrp="1"/>
          </p:cNvSpPr>
          <p:nvPr>
            <p:ph type="subTitle" idx="1"/>
          </p:nvPr>
        </p:nvSpPr>
        <p:spPr>
          <a:xfrm>
            <a:off x="5676900" y="1344850"/>
            <a:ext cx="2747100" cy="530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Bebas Neue"/>
              <a:buNone/>
              <a:defRPr sz="2500">
                <a:solidFill>
                  <a:srgbClr val="2D4E9D"/>
                </a:solidFill>
                <a:latin typeface="Aldrich"/>
                <a:ea typeface="Aldrich"/>
                <a:cs typeface="Aldrich"/>
                <a:sym typeface="Aldric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85" name="Google Shape;585;p5"/>
          <p:cNvSpPr txBox="1">
            <a:spLocks noGrp="1"/>
          </p:cNvSpPr>
          <p:nvPr>
            <p:ph type="subTitle" idx="2"/>
          </p:nvPr>
        </p:nvSpPr>
        <p:spPr>
          <a:xfrm>
            <a:off x="5676900" y="3090578"/>
            <a:ext cx="2747100" cy="53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500">
                <a:solidFill>
                  <a:srgbClr val="2D4E9D"/>
                </a:solidFill>
                <a:latin typeface="Aldrich"/>
                <a:ea typeface="Aldrich"/>
                <a:cs typeface="Aldrich"/>
                <a:sym typeface="Aldric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86" name="Google Shape;586;p5"/>
          <p:cNvSpPr txBox="1">
            <a:spLocks noGrp="1"/>
          </p:cNvSpPr>
          <p:nvPr>
            <p:ph type="subTitle" idx="3"/>
          </p:nvPr>
        </p:nvSpPr>
        <p:spPr>
          <a:xfrm>
            <a:off x="5676900" y="1875247"/>
            <a:ext cx="2747100" cy="98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7" name="Google Shape;587;p5"/>
          <p:cNvSpPr txBox="1">
            <a:spLocks noGrp="1"/>
          </p:cNvSpPr>
          <p:nvPr>
            <p:ph type="subTitle" idx="4"/>
          </p:nvPr>
        </p:nvSpPr>
        <p:spPr>
          <a:xfrm>
            <a:off x="5676900" y="3620975"/>
            <a:ext cx="2747100" cy="98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8" name="Google Shape;588;p5"/>
          <p:cNvSpPr txBox="1">
            <a:spLocks noGrp="1"/>
          </p:cNvSpPr>
          <p:nvPr>
            <p:ph type="title"/>
          </p:nvPr>
        </p:nvSpPr>
        <p:spPr>
          <a:xfrm>
            <a:off x="720000" y="544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4"/>
        <p:cNvGrpSpPr/>
        <p:nvPr/>
      </p:nvGrpSpPr>
      <p:grpSpPr>
        <a:xfrm>
          <a:off x="0" y="0"/>
          <a:ext cx="0" cy="0"/>
          <a:chOff x="0" y="0"/>
          <a:chExt cx="0" cy="0"/>
        </a:xfrm>
      </p:grpSpPr>
      <p:grpSp>
        <p:nvGrpSpPr>
          <p:cNvPr id="895" name="Google Shape;895;p8"/>
          <p:cNvGrpSpPr/>
          <p:nvPr/>
        </p:nvGrpSpPr>
        <p:grpSpPr>
          <a:xfrm>
            <a:off x="6748798" y="-523874"/>
            <a:ext cx="2707037" cy="1988238"/>
            <a:chOff x="-318752" y="3343276"/>
            <a:chExt cx="2707037" cy="1988238"/>
          </a:xfrm>
        </p:grpSpPr>
        <p:sp>
          <p:nvSpPr>
            <p:cNvPr id="896" name="Google Shape;896;p8"/>
            <p:cNvSpPr/>
            <p:nvPr/>
          </p:nvSpPr>
          <p:spPr>
            <a:xfrm>
              <a:off x="696433"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318752"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8"/>
            <p:cNvSpPr/>
            <p:nvPr/>
          </p:nvSpPr>
          <p:spPr>
            <a:xfrm>
              <a:off x="-318752"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8"/>
            <p:cNvSpPr/>
            <p:nvPr/>
          </p:nvSpPr>
          <p:spPr>
            <a:xfrm>
              <a:off x="19643"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8"/>
            <p:cNvSpPr/>
            <p:nvPr/>
          </p:nvSpPr>
          <p:spPr>
            <a:xfrm>
              <a:off x="19643"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8"/>
            <p:cNvSpPr/>
            <p:nvPr/>
          </p:nvSpPr>
          <p:spPr>
            <a:xfrm>
              <a:off x="358038"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a:off x="1034829"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a:off x="1034829" y="400596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a:off x="1034829" y="433731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a:off x="1034829" y="46686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1034829" y="50000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1373224" y="46686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8"/>
            <p:cNvSpPr/>
            <p:nvPr/>
          </p:nvSpPr>
          <p:spPr>
            <a:xfrm>
              <a:off x="1373224" y="50000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1711490" y="46686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1711490" y="50000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8"/>
            <p:cNvSpPr/>
            <p:nvPr/>
          </p:nvSpPr>
          <p:spPr>
            <a:xfrm>
              <a:off x="1711490"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2049885"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
            <p:cNvSpPr/>
            <p:nvPr/>
          </p:nvSpPr>
          <p:spPr>
            <a:xfrm>
              <a:off x="2049885" y="400596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8"/>
            <p:cNvSpPr/>
            <p:nvPr/>
          </p:nvSpPr>
          <p:spPr>
            <a:xfrm>
              <a:off x="2049885" y="433731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2049885" y="46686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8"/>
            <p:cNvSpPr/>
            <p:nvPr/>
          </p:nvSpPr>
          <p:spPr>
            <a:xfrm>
              <a:off x="2049885" y="50000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2049885"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a:off x="1373159"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a:off x="696433" y="4005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a:off x="-318752" y="4005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
            <p:cNvSpPr/>
            <p:nvPr/>
          </p:nvSpPr>
          <p:spPr>
            <a:xfrm>
              <a:off x="19643" y="4005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8"/>
            <p:cNvSpPr/>
            <p:nvPr/>
          </p:nvSpPr>
          <p:spPr>
            <a:xfrm>
              <a:off x="358038" y="4005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696433" y="43372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318752" y="43372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19643" y="43372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358038" y="43372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696433" y="46686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318752" y="46686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
            <p:cNvSpPr/>
            <p:nvPr/>
          </p:nvSpPr>
          <p:spPr>
            <a:xfrm>
              <a:off x="19643" y="46686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358038" y="46686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696433" y="4999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p:nvPr/>
          </p:nvSpPr>
          <p:spPr>
            <a:xfrm>
              <a:off x="-318752" y="4999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8"/>
            <p:cNvSpPr/>
            <p:nvPr/>
          </p:nvSpPr>
          <p:spPr>
            <a:xfrm>
              <a:off x="19643" y="4999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358038" y="4999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357978"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696373"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1034768"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1373208"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1711604"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1711604" y="400596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1711604" y="433731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1373208" y="4005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1373208" y="43372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8"/>
          <p:cNvGrpSpPr/>
          <p:nvPr/>
        </p:nvGrpSpPr>
        <p:grpSpPr>
          <a:xfrm>
            <a:off x="-318752" y="3343276"/>
            <a:ext cx="2707037" cy="1988238"/>
            <a:chOff x="-318752" y="3343276"/>
            <a:chExt cx="2707037" cy="1988238"/>
          </a:xfrm>
        </p:grpSpPr>
        <p:sp>
          <p:nvSpPr>
            <p:cNvPr id="945" name="Google Shape;945;p8"/>
            <p:cNvSpPr/>
            <p:nvPr/>
          </p:nvSpPr>
          <p:spPr>
            <a:xfrm>
              <a:off x="696433"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318752"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318752"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19643"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19643"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358038"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1034829"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1034829" y="400596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1034829" y="433731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1034829" y="46686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1034829" y="50000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8"/>
            <p:cNvSpPr/>
            <p:nvPr/>
          </p:nvSpPr>
          <p:spPr>
            <a:xfrm>
              <a:off x="1373224" y="46686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8"/>
            <p:cNvSpPr/>
            <p:nvPr/>
          </p:nvSpPr>
          <p:spPr>
            <a:xfrm>
              <a:off x="1373224" y="50000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1711490" y="46686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1711490" y="50000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1711490"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2049885"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2049885" y="400596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2049885" y="433731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2049885" y="46686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2049885" y="50000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2049885"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1373159"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696433" y="4005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318752" y="4005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19643" y="4005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a:off x="358038" y="4005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
            <p:cNvSpPr/>
            <p:nvPr/>
          </p:nvSpPr>
          <p:spPr>
            <a:xfrm>
              <a:off x="696433" y="43372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318752" y="43372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19643" y="43372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358038" y="43372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696433" y="46686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8"/>
            <p:cNvSpPr/>
            <p:nvPr/>
          </p:nvSpPr>
          <p:spPr>
            <a:xfrm>
              <a:off x="-318752" y="46686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19643" y="46686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358038" y="46686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696433" y="4999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318752" y="4999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19643" y="4999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358038" y="4999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357978"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696373"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1034768" y="334327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1373208"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1711604" y="367461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8"/>
            <p:cNvSpPr/>
            <p:nvPr/>
          </p:nvSpPr>
          <p:spPr>
            <a:xfrm>
              <a:off x="1711604" y="400596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8"/>
            <p:cNvSpPr/>
            <p:nvPr/>
          </p:nvSpPr>
          <p:spPr>
            <a:xfrm>
              <a:off x="1711604" y="433731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1373208" y="40059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1373208" y="43372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34"/>
        <p:cNvGrpSpPr/>
        <p:nvPr/>
      </p:nvGrpSpPr>
      <p:grpSpPr>
        <a:xfrm>
          <a:off x="0" y="0"/>
          <a:ext cx="0" cy="0"/>
          <a:chOff x="0" y="0"/>
          <a:chExt cx="0" cy="0"/>
        </a:xfrm>
      </p:grpSpPr>
      <p:sp>
        <p:nvSpPr>
          <p:cNvPr id="1135" name="Google Shape;1135;p10"/>
          <p:cNvSpPr txBox="1">
            <a:spLocks noGrp="1"/>
          </p:cNvSpPr>
          <p:nvPr>
            <p:ph type="title"/>
          </p:nvPr>
        </p:nvSpPr>
        <p:spPr>
          <a:xfrm>
            <a:off x="4198350" y="539500"/>
            <a:ext cx="4232700" cy="11445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2800"/>
              <a:buNone/>
              <a:defRPr sz="32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36" name="Google Shape;1136;p10"/>
          <p:cNvGrpSpPr/>
          <p:nvPr/>
        </p:nvGrpSpPr>
        <p:grpSpPr>
          <a:xfrm>
            <a:off x="-763063" y="4332842"/>
            <a:ext cx="11266475" cy="1353585"/>
            <a:chOff x="-763063" y="4332842"/>
            <a:chExt cx="11266475" cy="1353585"/>
          </a:xfrm>
        </p:grpSpPr>
        <p:sp>
          <p:nvSpPr>
            <p:cNvPr id="1137" name="Google Shape;1137;p10"/>
            <p:cNvSpPr/>
            <p:nvPr/>
          </p:nvSpPr>
          <p:spPr>
            <a:xfrm rot="5400000">
              <a:off x="6854832"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0"/>
            <p:cNvSpPr/>
            <p:nvPr/>
          </p:nvSpPr>
          <p:spPr>
            <a:xfrm rot="5400000">
              <a:off x="6192134"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0"/>
            <p:cNvSpPr/>
            <p:nvPr/>
          </p:nvSpPr>
          <p:spPr>
            <a:xfrm rot="5400000">
              <a:off x="4866737"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0"/>
            <p:cNvSpPr/>
            <p:nvPr/>
          </p:nvSpPr>
          <p:spPr>
            <a:xfrm rot="5400000">
              <a:off x="6854832"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0"/>
            <p:cNvSpPr/>
            <p:nvPr/>
          </p:nvSpPr>
          <p:spPr>
            <a:xfrm rot="5400000">
              <a:off x="6523483"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0"/>
            <p:cNvSpPr/>
            <p:nvPr/>
          </p:nvSpPr>
          <p:spPr>
            <a:xfrm rot="5400000">
              <a:off x="6192134"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0"/>
            <p:cNvSpPr/>
            <p:nvPr/>
          </p:nvSpPr>
          <p:spPr>
            <a:xfrm rot="5400000">
              <a:off x="5860785"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0"/>
            <p:cNvSpPr/>
            <p:nvPr/>
          </p:nvSpPr>
          <p:spPr>
            <a:xfrm rot="5400000">
              <a:off x="5529436"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0"/>
            <p:cNvSpPr/>
            <p:nvPr/>
          </p:nvSpPr>
          <p:spPr>
            <a:xfrm rot="5400000">
              <a:off x="5198087"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0"/>
            <p:cNvSpPr/>
            <p:nvPr/>
          </p:nvSpPr>
          <p:spPr>
            <a:xfrm rot="5400000">
              <a:off x="7517522"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rot="5400000">
              <a:off x="4866737"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0"/>
            <p:cNvSpPr/>
            <p:nvPr/>
          </p:nvSpPr>
          <p:spPr>
            <a:xfrm rot="5400000">
              <a:off x="7186181"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0"/>
            <p:cNvSpPr/>
            <p:nvPr/>
          </p:nvSpPr>
          <p:spPr>
            <a:xfrm rot="5400000">
              <a:off x="6854832"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0"/>
            <p:cNvSpPr/>
            <p:nvPr/>
          </p:nvSpPr>
          <p:spPr>
            <a:xfrm rot="5400000">
              <a:off x="6523483"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0"/>
            <p:cNvSpPr/>
            <p:nvPr/>
          </p:nvSpPr>
          <p:spPr>
            <a:xfrm rot="5400000">
              <a:off x="6192134"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0"/>
            <p:cNvSpPr/>
            <p:nvPr/>
          </p:nvSpPr>
          <p:spPr>
            <a:xfrm rot="5400000">
              <a:off x="5860785"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0"/>
            <p:cNvSpPr/>
            <p:nvPr/>
          </p:nvSpPr>
          <p:spPr>
            <a:xfrm rot="5400000">
              <a:off x="5529436"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0"/>
            <p:cNvSpPr/>
            <p:nvPr/>
          </p:nvSpPr>
          <p:spPr>
            <a:xfrm rot="5400000">
              <a:off x="5198087"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0"/>
            <p:cNvSpPr/>
            <p:nvPr/>
          </p:nvSpPr>
          <p:spPr>
            <a:xfrm rot="5400000">
              <a:off x="7517522"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0"/>
            <p:cNvSpPr/>
            <p:nvPr/>
          </p:nvSpPr>
          <p:spPr>
            <a:xfrm rot="5400000">
              <a:off x="4866737"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0"/>
            <p:cNvSpPr/>
            <p:nvPr/>
          </p:nvSpPr>
          <p:spPr>
            <a:xfrm rot="5400000">
              <a:off x="6854832"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0"/>
            <p:cNvSpPr/>
            <p:nvPr/>
          </p:nvSpPr>
          <p:spPr>
            <a:xfrm rot="5400000">
              <a:off x="6192134"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0"/>
            <p:cNvSpPr/>
            <p:nvPr/>
          </p:nvSpPr>
          <p:spPr>
            <a:xfrm rot="5400000">
              <a:off x="7517522"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rot="5400000">
              <a:off x="4866737"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0"/>
            <p:cNvSpPr/>
            <p:nvPr/>
          </p:nvSpPr>
          <p:spPr>
            <a:xfrm rot="5400000">
              <a:off x="7186188"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0"/>
            <p:cNvSpPr/>
            <p:nvPr/>
          </p:nvSpPr>
          <p:spPr>
            <a:xfrm rot="5400000">
              <a:off x="7186188"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0"/>
            <p:cNvSpPr/>
            <p:nvPr/>
          </p:nvSpPr>
          <p:spPr>
            <a:xfrm rot="5400000">
              <a:off x="7517522" y="5013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0"/>
            <p:cNvSpPr/>
            <p:nvPr/>
          </p:nvSpPr>
          <p:spPr>
            <a:xfrm rot="5400000">
              <a:off x="7186188" y="5013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0"/>
            <p:cNvSpPr/>
            <p:nvPr/>
          </p:nvSpPr>
          <p:spPr>
            <a:xfrm rot="5400000">
              <a:off x="5860785"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0"/>
            <p:cNvSpPr/>
            <p:nvPr/>
          </p:nvSpPr>
          <p:spPr>
            <a:xfrm rot="5400000">
              <a:off x="5529436"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0"/>
            <p:cNvSpPr/>
            <p:nvPr/>
          </p:nvSpPr>
          <p:spPr>
            <a:xfrm rot="5400000">
              <a:off x="5198087"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0"/>
            <p:cNvSpPr/>
            <p:nvPr/>
          </p:nvSpPr>
          <p:spPr>
            <a:xfrm rot="5400000">
              <a:off x="5529436"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0"/>
            <p:cNvSpPr/>
            <p:nvPr/>
          </p:nvSpPr>
          <p:spPr>
            <a:xfrm rot="5400000">
              <a:off x="5860831"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0"/>
            <p:cNvSpPr/>
            <p:nvPr/>
          </p:nvSpPr>
          <p:spPr>
            <a:xfrm rot="5400000">
              <a:off x="5198111"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0"/>
            <p:cNvSpPr/>
            <p:nvPr/>
          </p:nvSpPr>
          <p:spPr>
            <a:xfrm rot="5400000">
              <a:off x="6523445"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rot="5400000">
              <a:off x="6523445"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0"/>
            <p:cNvSpPr/>
            <p:nvPr/>
          </p:nvSpPr>
          <p:spPr>
            <a:xfrm rot="5400000">
              <a:off x="9837107"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
            <p:cNvSpPr/>
            <p:nvPr/>
          </p:nvSpPr>
          <p:spPr>
            <a:xfrm rot="5400000">
              <a:off x="9174409"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0"/>
            <p:cNvSpPr/>
            <p:nvPr/>
          </p:nvSpPr>
          <p:spPr>
            <a:xfrm rot="5400000">
              <a:off x="7849012"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0"/>
            <p:cNvSpPr/>
            <p:nvPr/>
          </p:nvSpPr>
          <p:spPr>
            <a:xfrm rot="5400000">
              <a:off x="9837107"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0"/>
            <p:cNvSpPr/>
            <p:nvPr/>
          </p:nvSpPr>
          <p:spPr>
            <a:xfrm rot="5400000">
              <a:off x="9505758"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0"/>
            <p:cNvSpPr/>
            <p:nvPr/>
          </p:nvSpPr>
          <p:spPr>
            <a:xfrm rot="5400000">
              <a:off x="9174409"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
            <p:cNvSpPr/>
            <p:nvPr/>
          </p:nvSpPr>
          <p:spPr>
            <a:xfrm rot="5400000">
              <a:off x="8843060"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0"/>
            <p:cNvSpPr/>
            <p:nvPr/>
          </p:nvSpPr>
          <p:spPr>
            <a:xfrm rot="5400000">
              <a:off x="8511711"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0"/>
            <p:cNvSpPr/>
            <p:nvPr/>
          </p:nvSpPr>
          <p:spPr>
            <a:xfrm rot="5400000">
              <a:off x="8180362"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0"/>
            <p:cNvSpPr/>
            <p:nvPr/>
          </p:nvSpPr>
          <p:spPr>
            <a:xfrm rot="5400000">
              <a:off x="7849012"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0"/>
            <p:cNvSpPr/>
            <p:nvPr/>
          </p:nvSpPr>
          <p:spPr>
            <a:xfrm rot="5400000">
              <a:off x="10168456"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0"/>
            <p:cNvSpPr/>
            <p:nvPr/>
          </p:nvSpPr>
          <p:spPr>
            <a:xfrm rot="5400000">
              <a:off x="9837107"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rot="5400000">
              <a:off x="9505758"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0"/>
            <p:cNvSpPr/>
            <p:nvPr/>
          </p:nvSpPr>
          <p:spPr>
            <a:xfrm rot="5400000">
              <a:off x="9174409"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
            <p:cNvSpPr/>
            <p:nvPr/>
          </p:nvSpPr>
          <p:spPr>
            <a:xfrm rot="5400000">
              <a:off x="8843060"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
            <p:cNvSpPr/>
            <p:nvPr/>
          </p:nvSpPr>
          <p:spPr>
            <a:xfrm rot="5400000">
              <a:off x="8511711"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rot="5400000">
              <a:off x="8180362"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
            <p:cNvSpPr/>
            <p:nvPr/>
          </p:nvSpPr>
          <p:spPr>
            <a:xfrm rot="5400000">
              <a:off x="7849012"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0"/>
            <p:cNvSpPr/>
            <p:nvPr/>
          </p:nvSpPr>
          <p:spPr>
            <a:xfrm rot="5400000">
              <a:off x="9837107"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0"/>
            <p:cNvSpPr/>
            <p:nvPr/>
          </p:nvSpPr>
          <p:spPr>
            <a:xfrm rot="5400000">
              <a:off x="9174409"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rot="5400000">
              <a:off x="7849012"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
            <p:cNvSpPr/>
            <p:nvPr/>
          </p:nvSpPr>
          <p:spPr>
            <a:xfrm rot="5400000">
              <a:off x="10168463"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
            <p:cNvSpPr/>
            <p:nvPr/>
          </p:nvSpPr>
          <p:spPr>
            <a:xfrm rot="5400000">
              <a:off x="10168463"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rot="5400000">
              <a:off x="10168463" y="5013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0"/>
            <p:cNvSpPr/>
            <p:nvPr/>
          </p:nvSpPr>
          <p:spPr>
            <a:xfrm rot="5400000">
              <a:off x="8843060"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0"/>
            <p:cNvSpPr/>
            <p:nvPr/>
          </p:nvSpPr>
          <p:spPr>
            <a:xfrm rot="5400000">
              <a:off x="8511711"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
            <p:cNvSpPr/>
            <p:nvPr/>
          </p:nvSpPr>
          <p:spPr>
            <a:xfrm rot="5400000">
              <a:off x="8180362"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0"/>
            <p:cNvSpPr/>
            <p:nvPr/>
          </p:nvSpPr>
          <p:spPr>
            <a:xfrm rot="5400000">
              <a:off x="8511711"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0"/>
            <p:cNvSpPr/>
            <p:nvPr/>
          </p:nvSpPr>
          <p:spPr>
            <a:xfrm rot="5400000">
              <a:off x="8843106"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0"/>
            <p:cNvSpPr/>
            <p:nvPr/>
          </p:nvSpPr>
          <p:spPr>
            <a:xfrm rot="5400000">
              <a:off x="8180386"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0"/>
            <p:cNvSpPr/>
            <p:nvPr/>
          </p:nvSpPr>
          <p:spPr>
            <a:xfrm rot="5400000">
              <a:off x="9505720"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0"/>
            <p:cNvSpPr/>
            <p:nvPr/>
          </p:nvSpPr>
          <p:spPr>
            <a:xfrm rot="5400000">
              <a:off x="9505720"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0"/>
            <p:cNvSpPr/>
            <p:nvPr/>
          </p:nvSpPr>
          <p:spPr>
            <a:xfrm rot="5400000">
              <a:off x="1221582"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0"/>
            <p:cNvSpPr/>
            <p:nvPr/>
          </p:nvSpPr>
          <p:spPr>
            <a:xfrm rot="5400000">
              <a:off x="558884"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0"/>
            <p:cNvSpPr/>
            <p:nvPr/>
          </p:nvSpPr>
          <p:spPr>
            <a:xfrm rot="5400000">
              <a:off x="-766513"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
            <p:cNvSpPr/>
            <p:nvPr/>
          </p:nvSpPr>
          <p:spPr>
            <a:xfrm rot="5400000">
              <a:off x="1221582"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0"/>
            <p:cNvSpPr/>
            <p:nvPr/>
          </p:nvSpPr>
          <p:spPr>
            <a:xfrm rot="5400000">
              <a:off x="890233"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0"/>
            <p:cNvSpPr/>
            <p:nvPr/>
          </p:nvSpPr>
          <p:spPr>
            <a:xfrm rot="5400000">
              <a:off x="558884"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0"/>
            <p:cNvSpPr/>
            <p:nvPr/>
          </p:nvSpPr>
          <p:spPr>
            <a:xfrm rot="5400000">
              <a:off x="227535"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0"/>
            <p:cNvSpPr/>
            <p:nvPr/>
          </p:nvSpPr>
          <p:spPr>
            <a:xfrm rot="5400000">
              <a:off x="-103814"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0"/>
            <p:cNvSpPr/>
            <p:nvPr/>
          </p:nvSpPr>
          <p:spPr>
            <a:xfrm rot="5400000">
              <a:off x="-435163"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0"/>
            <p:cNvSpPr/>
            <p:nvPr/>
          </p:nvSpPr>
          <p:spPr>
            <a:xfrm rot="5400000">
              <a:off x="1884272"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0"/>
            <p:cNvSpPr/>
            <p:nvPr/>
          </p:nvSpPr>
          <p:spPr>
            <a:xfrm rot="5400000">
              <a:off x="-766513"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0"/>
            <p:cNvSpPr/>
            <p:nvPr/>
          </p:nvSpPr>
          <p:spPr>
            <a:xfrm rot="5400000">
              <a:off x="1552931"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0"/>
            <p:cNvSpPr/>
            <p:nvPr/>
          </p:nvSpPr>
          <p:spPr>
            <a:xfrm rot="5400000">
              <a:off x="1221582"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0"/>
            <p:cNvSpPr/>
            <p:nvPr/>
          </p:nvSpPr>
          <p:spPr>
            <a:xfrm rot="5400000">
              <a:off x="890233"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0"/>
            <p:cNvSpPr/>
            <p:nvPr/>
          </p:nvSpPr>
          <p:spPr>
            <a:xfrm rot="5400000">
              <a:off x="558884"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0"/>
            <p:cNvSpPr/>
            <p:nvPr/>
          </p:nvSpPr>
          <p:spPr>
            <a:xfrm rot="5400000">
              <a:off x="227535"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0"/>
            <p:cNvSpPr/>
            <p:nvPr/>
          </p:nvSpPr>
          <p:spPr>
            <a:xfrm rot="5400000">
              <a:off x="-103814"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0"/>
            <p:cNvSpPr/>
            <p:nvPr/>
          </p:nvSpPr>
          <p:spPr>
            <a:xfrm rot="5400000">
              <a:off x="-435163"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0"/>
            <p:cNvSpPr/>
            <p:nvPr/>
          </p:nvSpPr>
          <p:spPr>
            <a:xfrm rot="5400000">
              <a:off x="1884272"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0"/>
            <p:cNvSpPr/>
            <p:nvPr/>
          </p:nvSpPr>
          <p:spPr>
            <a:xfrm rot="5400000">
              <a:off x="-766513"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0"/>
            <p:cNvSpPr/>
            <p:nvPr/>
          </p:nvSpPr>
          <p:spPr>
            <a:xfrm rot="5400000">
              <a:off x="1221582"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0"/>
            <p:cNvSpPr/>
            <p:nvPr/>
          </p:nvSpPr>
          <p:spPr>
            <a:xfrm rot="5400000">
              <a:off x="558884"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0"/>
            <p:cNvSpPr/>
            <p:nvPr/>
          </p:nvSpPr>
          <p:spPr>
            <a:xfrm rot="5400000">
              <a:off x="1884272"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0"/>
            <p:cNvSpPr/>
            <p:nvPr/>
          </p:nvSpPr>
          <p:spPr>
            <a:xfrm rot="5400000">
              <a:off x="-766513"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0"/>
            <p:cNvSpPr/>
            <p:nvPr/>
          </p:nvSpPr>
          <p:spPr>
            <a:xfrm rot="5400000">
              <a:off x="1552938"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0"/>
            <p:cNvSpPr/>
            <p:nvPr/>
          </p:nvSpPr>
          <p:spPr>
            <a:xfrm rot="5400000">
              <a:off x="1552938"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0"/>
            <p:cNvSpPr/>
            <p:nvPr/>
          </p:nvSpPr>
          <p:spPr>
            <a:xfrm rot="5400000">
              <a:off x="1884272" y="5013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0"/>
            <p:cNvSpPr/>
            <p:nvPr/>
          </p:nvSpPr>
          <p:spPr>
            <a:xfrm rot="5400000">
              <a:off x="1552938" y="5013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0"/>
            <p:cNvSpPr/>
            <p:nvPr/>
          </p:nvSpPr>
          <p:spPr>
            <a:xfrm rot="5400000">
              <a:off x="227535"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0"/>
            <p:cNvSpPr/>
            <p:nvPr/>
          </p:nvSpPr>
          <p:spPr>
            <a:xfrm rot="5400000">
              <a:off x="-103814"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0"/>
            <p:cNvSpPr/>
            <p:nvPr/>
          </p:nvSpPr>
          <p:spPr>
            <a:xfrm rot="5400000">
              <a:off x="-435163"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0"/>
            <p:cNvSpPr/>
            <p:nvPr/>
          </p:nvSpPr>
          <p:spPr>
            <a:xfrm rot="5400000">
              <a:off x="-103814"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0"/>
            <p:cNvSpPr/>
            <p:nvPr/>
          </p:nvSpPr>
          <p:spPr>
            <a:xfrm rot="5400000">
              <a:off x="227581"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0"/>
            <p:cNvSpPr/>
            <p:nvPr/>
          </p:nvSpPr>
          <p:spPr>
            <a:xfrm rot="5400000">
              <a:off x="-435139"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0"/>
            <p:cNvSpPr/>
            <p:nvPr/>
          </p:nvSpPr>
          <p:spPr>
            <a:xfrm rot="5400000">
              <a:off x="890195"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0"/>
            <p:cNvSpPr/>
            <p:nvPr/>
          </p:nvSpPr>
          <p:spPr>
            <a:xfrm rot="5400000">
              <a:off x="890195"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0"/>
            <p:cNvSpPr/>
            <p:nvPr/>
          </p:nvSpPr>
          <p:spPr>
            <a:xfrm rot="5400000">
              <a:off x="4203857"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0"/>
            <p:cNvSpPr/>
            <p:nvPr/>
          </p:nvSpPr>
          <p:spPr>
            <a:xfrm rot="5400000">
              <a:off x="3541159"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0"/>
            <p:cNvSpPr/>
            <p:nvPr/>
          </p:nvSpPr>
          <p:spPr>
            <a:xfrm rot="5400000">
              <a:off x="2215762"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0"/>
            <p:cNvSpPr/>
            <p:nvPr/>
          </p:nvSpPr>
          <p:spPr>
            <a:xfrm rot="5400000">
              <a:off x="4203857"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0"/>
            <p:cNvSpPr/>
            <p:nvPr/>
          </p:nvSpPr>
          <p:spPr>
            <a:xfrm rot="5400000">
              <a:off x="3872508"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0"/>
            <p:cNvSpPr/>
            <p:nvPr/>
          </p:nvSpPr>
          <p:spPr>
            <a:xfrm rot="5400000">
              <a:off x="3541159"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0"/>
            <p:cNvSpPr/>
            <p:nvPr/>
          </p:nvSpPr>
          <p:spPr>
            <a:xfrm rot="5400000">
              <a:off x="3209810"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0"/>
            <p:cNvSpPr/>
            <p:nvPr/>
          </p:nvSpPr>
          <p:spPr>
            <a:xfrm rot="5400000">
              <a:off x="2878461"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0"/>
            <p:cNvSpPr/>
            <p:nvPr/>
          </p:nvSpPr>
          <p:spPr>
            <a:xfrm rot="5400000">
              <a:off x="2547112"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0"/>
            <p:cNvSpPr/>
            <p:nvPr/>
          </p:nvSpPr>
          <p:spPr>
            <a:xfrm rot="5400000">
              <a:off x="2215762"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0"/>
            <p:cNvSpPr/>
            <p:nvPr/>
          </p:nvSpPr>
          <p:spPr>
            <a:xfrm rot="5400000">
              <a:off x="4535206"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0"/>
            <p:cNvSpPr/>
            <p:nvPr/>
          </p:nvSpPr>
          <p:spPr>
            <a:xfrm rot="5400000">
              <a:off x="4203857"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0"/>
            <p:cNvSpPr/>
            <p:nvPr/>
          </p:nvSpPr>
          <p:spPr>
            <a:xfrm rot="5400000">
              <a:off x="3872508"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0"/>
            <p:cNvSpPr/>
            <p:nvPr/>
          </p:nvSpPr>
          <p:spPr>
            <a:xfrm rot="5400000">
              <a:off x="3541159"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0"/>
            <p:cNvSpPr/>
            <p:nvPr/>
          </p:nvSpPr>
          <p:spPr>
            <a:xfrm rot="5400000">
              <a:off x="3209810"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0"/>
            <p:cNvSpPr/>
            <p:nvPr/>
          </p:nvSpPr>
          <p:spPr>
            <a:xfrm rot="5400000">
              <a:off x="2878461"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0"/>
            <p:cNvSpPr/>
            <p:nvPr/>
          </p:nvSpPr>
          <p:spPr>
            <a:xfrm rot="5400000">
              <a:off x="2547112"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0"/>
            <p:cNvSpPr/>
            <p:nvPr/>
          </p:nvSpPr>
          <p:spPr>
            <a:xfrm rot="5400000">
              <a:off x="2215762" y="4336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0"/>
            <p:cNvSpPr/>
            <p:nvPr/>
          </p:nvSpPr>
          <p:spPr>
            <a:xfrm rot="5400000">
              <a:off x="4203857"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0"/>
            <p:cNvSpPr/>
            <p:nvPr/>
          </p:nvSpPr>
          <p:spPr>
            <a:xfrm rot="5400000">
              <a:off x="3541159"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0"/>
            <p:cNvSpPr/>
            <p:nvPr/>
          </p:nvSpPr>
          <p:spPr>
            <a:xfrm rot="5400000">
              <a:off x="2215762"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0"/>
            <p:cNvSpPr/>
            <p:nvPr/>
          </p:nvSpPr>
          <p:spPr>
            <a:xfrm rot="5400000">
              <a:off x="4535213" y="53514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p:nvPr/>
          </p:nvSpPr>
          <p:spPr>
            <a:xfrm rot="5400000">
              <a:off x="4535213"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0"/>
            <p:cNvSpPr/>
            <p:nvPr/>
          </p:nvSpPr>
          <p:spPr>
            <a:xfrm rot="5400000">
              <a:off x="4535213" y="5013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0"/>
            <p:cNvSpPr/>
            <p:nvPr/>
          </p:nvSpPr>
          <p:spPr>
            <a:xfrm rot="5400000">
              <a:off x="3209810"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0"/>
            <p:cNvSpPr/>
            <p:nvPr/>
          </p:nvSpPr>
          <p:spPr>
            <a:xfrm rot="5400000">
              <a:off x="2878461"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0"/>
            <p:cNvSpPr/>
            <p:nvPr/>
          </p:nvSpPr>
          <p:spPr>
            <a:xfrm rot="5400000">
              <a:off x="2547112" y="467470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rot="5400000">
              <a:off x="2878461"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0"/>
            <p:cNvSpPr/>
            <p:nvPr/>
          </p:nvSpPr>
          <p:spPr>
            <a:xfrm rot="5400000">
              <a:off x="3209856"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0"/>
            <p:cNvSpPr/>
            <p:nvPr/>
          </p:nvSpPr>
          <p:spPr>
            <a:xfrm rot="5400000">
              <a:off x="2547136" y="501309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rot="5400000">
              <a:off x="3872470" y="501308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rot="5400000">
              <a:off x="3872470" y="46746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73"/>
        <p:cNvGrpSpPr/>
        <p:nvPr/>
      </p:nvGrpSpPr>
      <p:grpSpPr>
        <a:xfrm>
          <a:off x="0" y="0"/>
          <a:ext cx="0" cy="0"/>
          <a:chOff x="0" y="0"/>
          <a:chExt cx="0" cy="0"/>
        </a:xfrm>
      </p:grpSpPr>
      <p:sp>
        <p:nvSpPr>
          <p:cNvPr id="1274" name="Google Shape;1274;p11"/>
          <p:cNvSpPr txBox="1">
            <a:spLocks noGrp="1"/>
          </p:cNvSpPr>
          <p:nvPr>
            <p:ph type="title" hasCustomPrompt="1"/>
          </p:nvPr>
        </p:nvSpPr>
        <p:spPr>
          <a:xfrm>
            <a:off x="713225" y="1558475"/>
            <a:ext cx="6576000" cy="1511100"/>
          </a:xfrm>
          <a:prstGeom prst="rect">
            <a:avLst/>
          </a:prstGeom>
        </p:spPr>
        <p:txBody>
          <a:bodyPr spcFirstLastPara="1" wrap="square" lIns="91425" tIns="91425" rIns="91425" bIns="91425" anchor="b" anchorCtr="0">
            <a:noAutofit/>
          </a:bodyPr>
          <a:lstStyle>
            <a:lvl1pPr lvl="0"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275" name="Google Shape;1275;p11"/>
          <p:cNvSpPr txBox="1">
            <a:spLocks noGrp="1"/>
          </p:cNvSpPr>
          <p:nvPr>
            <p:ph type="subTitle" idx="1"/>
          </p:nvPr>
        </p:nvSpPr>
        <p:spPr>
          <a:xfrm>
            <a:off x="713225" y="3069625"/>
            <a:ext cx="65760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276" name="Google Shape;1276;p11"/>
          <p:cNvGrpSpPr/>
          <p:nvPr/>
        </p:nvGrpSpPr>
        <p:grpSpPr>
          <a:xfrm>
            <a:off x="6246317" y="-244863"/>
            <a:ext cx="2707165" cy="5633225"/>
            <a:chOff x="6056992" y="-389989"/>
            <a:chExt cx="2707165" cy="5633225"/>
          </a:xfrm>
        </p:grpSpPr>
        <p:sp>
          <p:nvSpPr>
            <p:cNvPr id="1277" name="Google Shape;1277;p11"/>
            <p:cNvSpPr/>
            <p:nvPr/>
          </p:nvSpPr>
          <p:spPr>
            <a:xfrm>
              <a:off x="6733782" y="292364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1"/>
            <p:cNvSpPr/>
            <p:nvPr/>
          </p:nvSpPr>
          <p:spPr>
            <a:xfrm>
              <a:off x="6733782" y="358634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6733782"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1"/>
            <p:cNvSpPr/>
            <p:nvPr/>
          </p:nvSpPr>
          <p:spPr>
            <a:xfrm>
              <a:off x="7072177" y="292364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1"/>
            <p:cNvSpPr/>
            <p:nvPr/>
          </p:nvSpPr>
          <p:spPr>
            <a:xfrm>
              <a:off x="7072177" y="325499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1"/>
            <p:cNvSpPr/>
            <p:nvPr/>
          </p:nvSpPr>
          <p:spPr>
            <a:xfrm>
              <a:off x="7072177" y="358634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1"/>
            <p:cNvSpPr/>
            <p:nvPr/>
          </p:nvSpPr>
          <p:spPr>
            <a:xfrm>
              <a:off x="7072177" y="39176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1"/>
            <p:cNvSpPr/>
            <p:nvPr/>
          </p:nvSpPr>
          <p:spPr>
            <a:xfrm>
              <a:off x="7072177"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1"/>
            <p:cNvSpPr/>
            <p:nvPr/>
          </p:nvSpPr>
          <p:spPr>
            <a:xfrm>
              <a:off x="7072177" y="458038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1"/>
            <p:cNvSpPr/>
            <p:nvPr/>
          </p:nvSpPr>
          <p:spPr>
            <a:xfrm>
              <a:off x="7072177"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1"/>
            <p:cNvSpPr/>
            <p:nvPr/>
          </p:nvSpPr>
          <p:spPr>
            <a:xfrm>
              <a:off x="7072177"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1"/>
            <p:cNvSpPr/>
            <p:nvPr/>
          </p:nvSpPr>
          <p:spPr>
            <a:xfrm>
              <a:off x="7410572" y="2592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1"/>
            <p:cNvSpPr/>
            <p:nvPr/>
          </p:nvSpPr>
          <p:spPr>
            <a:xfrm>
              <a:off x="7410572"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1"/>
            <p:cNvSpPr/>
            <p:nvPr/>
          </p:nvSpPr>
          <p:spPr>
            <a:xfrm>
              <a:off x="7410572"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1"/>
            <p:cNvSpPr/>
            <p:nvPr/>
          </p:nvSpPr>
          <p:spPr>
            <a:xfrm>
              <a:off x="7410572"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7748967" y="2592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1"/>
            <p:cNvSpPr/>
            <p:nvPr/>
          </p:nvSpPr>
          <p:spPr>
            <a:xfrm>
              <a:off x="7748967"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1"/>
            <p:cNvSpPr/>
            <p:nvPr/>
          </p:nvSpPr>
          <p:spPr>
            <a:xfrm>
              <a:off x="7748967"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1"/>
            <p:cNvSpPr/>
            <p:nvPr/>
          </p:nvSpPr>
          <p:spPr>
            <a:xfrm>
              <a:off x="7748967"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1"/>
            <p:cNvSpPr/>
            <p:nvPr/>
          </p:nvSpPr>
          <p:spPr>
            <a:xfrm>
              <a:off x="8087362" y="2592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1"/>
            <p:cNvSpPr/>
            <p:nvPr/>
          </p:nvSpPr>
          <p:spPr>
            <a:xfrm>
              <a:off x="8087362"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1"/>
            <p:cNvSpPr/>
            <p:nvPr/>
          </p:nvSpPr>
          <p:spPr>
            <a:xfrm>
              <a:off x="8087362"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1"/>
            <p:cNvSpPr/>
            <p:nvPr/>
          </p:nvSpPr>
          <p:spPr>
            <a:xfrm>
              <a:off x="8425758" y="2592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1"/>
            <p:cNvSpPr/>
            <p:nvPr/>
          </p:nvSpPr>
          <p:spPr>
            <a:xfrm>
              <a:off x="8425758"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1"/>
            <p:cNvSpPr/>
            <p:nvPr/>
          </p:nvSpPr>
          <p:spPr>
            <a:xfrm>
              <a:off x="8425758"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1"/>
            <p:cNvSpPr/>
            <p:nvPr/>
          </p:nvSpPr>
          <p:spPr>
            <a:xfrm>
              <a:off x="6056992" y="259229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1"/>
            <p:cNvSpPr/>
            <p:nvPr/>
          </p:nvSpPr>
          <p:spPr>
            <a:xfrm>
              <a:off x="6056992" y="292364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6056992" y="325499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1"/>
            <p:cNvSpPr/>
            <p:nvPr/>
          </p:nvSpPr>
          <p:spPr>
            <a:xfrm>
              <a:off x="6056992" y="358634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1"/>
            <p:cNvSpPr/>
            <p:nvPr/>
          </p:nvSpPr>
          <p:spPr>
            <a:xfrm>
              <a:off x="6056992" y="39176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1"/>
            <p:cNvSpPr/>
            <p:nvPr/>
          </p:nvSpPr>
          <p:spPr>
            <a:xfrm>
              <a:off x="6056992"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1"/>
            <p:cNvSpPr/>
            <p:nvPr/>
          </p:nvSpPr>
          <p:spPr>
            <a:xfrm>
              <a:off x="6056992" y="458038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1"/>
            <p:cNvSpPr/>
            <p:nvPr/>
          </p:nvSpPr>
          <p:spPr>
            <a:xfrm>
              <a:off x="6056992"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1"/>
            <p:cNvSpPr/>
            <p:nvPr/>
          </p:nvSpPr>
          <p:spPr>
            <a:xfrm>
              <a:off x="6056992"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1"/>
            <p:cNvSpPr/>
            <p:nvPr/>
          </p:nvSpPr>
          <p:spPr>
            <a:xfrm>
              <a:off x="6395387" y="292364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1"/>
            <p:cNvSpPr/>
            <p:nvPr/>
          </p:nvSpPr>
          <p:spPr>
            <a:xfrm>
              <a:off x="6395387" y="358634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1"/>
            <p:cNvSpPr/>
            <p:nvPr/>
          </p:nvSpPr>
          <p:spPr>
            <a:xfrm>
              <a:off x="6395387"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1"/>
            <p:cNvSpPr/>
            <p:nvPr/>
          </p:nvSpPr>
          <p:spPr>
            <a:xfrm>
              <a:off x="6395387" y="491173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1"/>
            <p:cNvSpPr/>
            <p:nvPr/>
          </p:nvSpPr>
          <p:spPr>
            <a:xfrm>
              <a:off x="7072177" y="259228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1"/>
            <p:cNvSpPr/>
            <p:nvPr/>
          </p:nvSpPr>
          <p:spPr>
            <a:xfrm>
              <a:off x="6395387" y="259228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7410572" y="2923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1"/>
            <p:cNvSpPr/>
            <p:nvPr/>
          </p:nvSpPr>
          <p:spPr>
            <a:xfrm>
              <a:off x="7748967" y="2923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1"/>
            <p:cNvSpPr/>
            <p:nvPr/>
          </p:nvSpPr>
          <p:spPr>
            <a:xfrm>
              <a:off x="8087362" y="2923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1"/>
            <p:cNvSpPr/>
            <p:nvPr/>
          </p:nvSpPr>
          <p:spPr>
            <a:xfrm>
              <a:off x="8425758" y="2923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1"/>
            <p:cNvSpPr/>
            <p:nvPr/>
          </p:nvSpPr>
          <p:spPr>
            <a:xfrm>
              <a:off x="7410572" y="32549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1"/>
            <p:cNvSpPr/>
            <p:nvPr/>
          </p:nvSpPr>
          <p:spPr>
            <a:xfrm>
              <a:off x="7748967" y="32549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1"/>
            <p:cNvSpPr/>
            <p:nvPr/>
          </p:nvSpPr>
          <p:spPr>
            <a:xfrm>
              <a:off x="8087362" y="32549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1"/>
            <p:cNvSpPr/>
            <p:nvPr/>
          </p:nvSpPr>
          <p:spPr>
            <a:xfrm>
              <a:off x="8425758" y="32549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1"/>
            <p:cNvSpPr/>
            <p:nvPr/>
          </p:nvSpPr>
          <p:spPr>
            <a:xfrm>
              <a:off x="7410572" y="358630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1"/>
            <p:cNvSpPr/>
            <p:nvPr/>
          </p:nvSpPr>
          <p:spPr>
            <a:xfrm>
              <a:off x="7748967" y="358630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1"/>
            <p:cNvSpPr/>
            <p:nvPr/>
          </p:nvSpPr>
          <p:spPr>
            <a:xfrm>
              <a:off x="8087362" y="358630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1"/>
            <p:cNvSpPr/>
            <p:nvPr/>
          </p:nvSpPr>
          <p:spPr>
            <a:xfrm>
              <a:off x="8425758" y="358630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1"/>
            <p:cNvSpPr/>
            <p:nvPr/>
          </p:nvSpPr>
          <p:spPr>
            <a:xfrm>
              <a:off x="7410572" y="3917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7748967" y="3917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1"/>
            <p:cNvSpPr/>
            <p:nvPr/>
          </p:nvSpPr>
          <p:spPr>
            <a:xfrm>
              <a:off x="8087362" y="3917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1"/>
            <p:cNvSpPr/>
            <p:nvPr/>
          </p:nvSpPr>
          <p:spPr>
            <a:xfrm>
              <a:off x="8425758" y="3917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1"/>
            <p:cNvSpPr/>
            <p:nvPr/>
          </p:nvSpPr>
          <p:spPr>
            <a:xfrm>
              <a:off x="6733787"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1"/>
            <p:cNvSpPr/>
            <p:nvPr/>
          </p:nvSpPr>
          <p:spPr>
            <a:xfrm>
              <a:off x="6733787" y="259228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1"/>
            <p:cNvSpPr/>
            <p:nvPr/>
          </p:nvSpPr>
          <p:spPr>
            <a:xfrm>
              <a:off x="8087360"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1"/>
            <p:cNvSpPr/>
            <p:nvPr/>
          </p:nvSpPr>
          <p:spPr>
            <a:xfrm>
              <a:off x="8425755" y="226095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1"/>
            <p:cNvSpPr/>
            <p:nvPr/>
          </p:nvSpPr>
          <p:spPr>
            <a:xfrm>
              <a:off x="7410572" y="45803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1"/>
            <p:cNvSpPr/>
            <p:nvPr/>
          </p:nvSpPr>
          <p:spPr>
            <a:xfrm>
              <a:off x="7748967" y="45803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1"/>
            <p:cNvSpPr/>
            <p:nvPr/>
          </p:nvSpPr>
          <p:spPr>
            <a:xfrm>
              <a:off x="8087362" y="45803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1"/>
            <p:cNvSpPr/>
            <p:nvPr/>
          </p:nvSpPr>
          <p:spPr>
            <a:xfrm>
              <a:off x="8425758" y="45803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1"/>
            <p:cNvSpPr/>
            <p:nvPr/>
          </p:nvSpPr>
          <p:spPr>
            <a:xfrm>
              <a:off x="6395402" y="39176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1"/>
            <p:cNvSpPr/>
            <p:nvPr/>
          </p:nvSpPr>
          <p:spPr>
            <a:xfrm>
              <a:off x="6395402"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1"/>
            <p:cNvSpPr/>
            <p:nvPr/>
          </p:nvSpPr>
          <p:spPr>
            <a:xfrm>
              <a:off x="6395402" y="458038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1"/>
            <p:cNvSpPr/>
            <p:nvPr/>
          </p:nvSpPr>
          <p:spPr>
            <a:xfrm>
              <a:off x="6733797" y="424903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1"/>
            <p:cNvSpPr/>
            <p:nvPr/>
          </p:nvSpPr>
          <p:spPr>
            <a:xfrm>
              <a:off x="6733797" y="391764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6733797" y="45803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1"/>
            <p:cNvSpPr/>
            <p:nvPr/>
          </p:nvSpPr>
          <p:spPr>
            <a:xfrm>
              <a:off x="6733782" y="325502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1"/>
            <p:cNvSpPr/>
            <p:nvPr/>
          </p:nvSpPr>
          <p:spPr>
            <a:xfrm>
              <a:off x="6395387" y="325502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1"/>
            <p:cNvSpPr/>
            <p:nvPr/>
          </p:nvSpPr>
          <p:spPr>
            <a:xfrm>
              <a:off x="6733782" y="-5863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1"/>
            <p:cNvSpPr/>
            <p:nvPr/>
          </p:nvSpPr>
          <p:spPr>
            <a:xfrm>
              <a:off x="6733782" y="6040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1"/>
            <p:cNvSpPr/>
            <p:nvPr/>
          </p:nvSpPr>
          <p:spPr>
            <a:xfrm>
              <a:off x="6733782"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1"/>
            <p:cNvSpPr/>
            <p:nvPr/>
          </p:nvSpPr>
          <p:spPr>
            <a:xfrm>
              <a:off x="7072177" y="-5863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1"/>
            <p:cNvSpPr/>
            <p:nvPr/>
          </p:nvSpPr>
          <p:spPr>
            <a:xfrm>
              <a:off x="7072177" y="27271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1"/>
            <p:cNvSpPr/>
            <p:nvPr/>
          </p:nvSpPr>
          <p:spPr>
            <a:xfrm>
              <a:off x="7072177" y="6040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1"/>
            <p:cNvSpPr/>
            <p:nvPr/>
          </p:nvSpPr>
          <p:spPr>
            <a:xfrm>
              <a:off x="7072177" y="9354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1"/>
            <p:cNvSpPr/>
            <p:nvPr/>
          </p:nvSpPr>
          <p:spPr>
            <a:xfrm>
              <a:off x="7072177"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1"/>
            <p:cNvSpPr/>
            <p:nvPr/>
          </p:nvSpPr>
          <p:spPr>
            <a:xfrm>
              <a:off x="7072177" y="159811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1"/>
            <p:cNvSpPr/>
            <p:nvPr/>
          </p:nvSpPr>
          <p:spPr>
            <a:xfrm>
              <a:off x="7072177"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1"/>
            <p:cNvSpPr/>
            <p:nvPr/>
          </p:nvSpPr>
          <p:spPr>
            <a:xfrm>
              <a:off x="7410572" y="-38998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1"/>
            <p:cNvSpPr/>
            <p:nvPr/>
          </p:nvSpPr>
          <p:spPr>
            <a:xfrm>
              <a:off x="7410572"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1"/>
            <p:cNvSpPr/>
            <p:nvPr/>
          </p:nvSpPr>
          <p:spPr>
            <a:xfrm>
              <a:off x="7410572"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1"/>
            <p:cNvSpPr/>
            <p:nvPr/>
          </p:nvSpPr>
          <p:spPr>
            <a:xfrm>
              <a:off x="7748967" y="-38998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1"/>
            <p:cNvSpPr/>
            <p:nvPr/>
          </p:nvSpPr>
          <p:spPr>
            <a:xfrm>
              <a:off x="7748967"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1"/>
            <p:cNvSpPr/>
            <p:nvPr/>
          </p:nvSpPr>
          <p:spPr>
            <a:xfrm>
              <a:off x="7748967"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1"/>
            <p:cNvSpPr/>
            <p:nvPr/>
          </p:nvSpPr>
          <p:spPr>
            <a:xfrm>
              <a:off x="8087362" y="-38998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1"/>
            <p:cNvSpPr/>
            <p:nvPr/>
          </p:nvSpPr>
          <p:spPr>
            <a:xfrm>
              <a:off x="8087362"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1"/>
            <p:cNvSpPr/>
            <p:nvPr/>
          </p:nvSpPr>
          <p:spPr>
            <a:xfrm>
              <a:off x="8087362"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8425758" y="-38998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8425758"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8425758"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6056992" y="-38998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1"/>
            <p:cNvSpPr/>
            <p:nvPr/>
          </p:nvSpPr>
          <p:spPr>
            <a:xfrm>
              <a:off x="6056992" y="-5863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1"/>
            <p:cNvSpPr/>
            <p:nvPr/>
          </p:nvSpPr>
          <p:spPr>
            <a:xfrm>
              <a:off x="6056992" y="272716"/>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6056992" y="6040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6056992" y="9354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6056992"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6056992" y="159811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1"/>
            <p:cNvSpPr/>
            <p:nvPr/>
          </p:nvSpPr>
          <p:spPr>
            <a:xfrm>
              <a:off x="6056992"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1"/>
            <p:cNvSpPr/>
            <p:nvPr/>
          </p:nvSpPr>
          <p:spPr>
            <a:xfrm>
              <a:off x="6395387" y="-5863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6395387" y="60406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6395387" y="1929461"/>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1"/>
            <p:cNvSpPr/>
            <p:nvPr/>
          </p:nvSpPr>
          <p:spPr>
            <a:xfrm>
              <a:off x="7072177" y="-3899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1"/>
            <p:cNvSpPr/>
            <p:nvPr/>
          </p:nvSpPr>
          <p:spPr>
            <a:xfrm>
              <a:off x="6395387" y="-3899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1"/>
            <p:cNvSpPr/>
            <p:nvPr/>
          </p:nvSpPr>
          <p:spPr>
            <a:xfrm>
              <a:off x="7410572" y="-5863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1"/>
            <p:cNvSpPr/>
            <p:nvPr/>
          </p:nvSpPr>
          <p:spPr>
            <a:xfrm>
              <a:off x="7748967" y="-5863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1"/>
            <p:cNvSpPr/>
            <p:nvPr/>
          </p:nvSpPr>
          <p:spPr>
            <a:xfrm>
              <a:off x="8087362" y="-5863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1"/>
            <p:cNvSpPr/>
            <p:nvPr/>
          </p:nvSpPr>
          <p:spPr>
            <a:xfrm>
              <a:off x="8425758" y="-5863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1"/>
            <p:cNvSpPr/>
            <p:nvPr/>
          </p:nvSpPr>
          <p:spPr>
            <a:xfrm>
              <a:off x="7410572" y="2726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1"/>
            <p:cNvSpPr/>
            <p:nvPr/>
          </p:nvSpPr>
          <p:spPr>
            <a:xfrm>
              <a:off x="7748967" y="2726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1"/>
            <p:cNvSpPr/>
            <p:nvPr/>
          </p:nvSpPr>
          <p:spPr>
            <a:xfrm>
              <a:off x="8087362" y="2726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1"/>
            <p:cNvSpPr/>
            <p:nvPr/>
          </p:nvSpPr>
          <p:spPr>
            <a:xfrm>
              <a:off x="8425758" y="2726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1"/>
            <p:cNvSpPr/>
            <p:nvPr/>
          </p:nvSpPr>
          <p:spPr>
            <a:xfrm>
              <a:off x="7410572" y="6040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1"/>
            <p:cNvSpPr/>
            <p:nvPr/>
          </p:nvSpPr>
          <p:spPr>
            <a:xfrm>
              <a:off x="7748967" y="6040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1"/>
            <p:cNvSpPr/>
            <p:nvPr/>
          </p:nvSpPr>
          <p:spPr>
            <a:xfrm>
              <a:off x="8087362" y="6040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1"/>
            <p:cNvSpPr/>
            <p:nvPr/>
          </p:nvSpPr>
          <p:spPr>
            <a:xfrm>
              <a:off x="8425758" y="60403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1"/>
            <p:cNvSpPr/>
            <p:nvPr/>
          </p:nvSpPr>
          <p:spPr>
            <a:xfrm>
              <a:off x="7410572" y="9353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1"/>
            <p:cNvSpPr/>
            <p:nvPr/>
          </p:nvSpPr>
          <p:spPr>
            <a:xfrm>
              <a:off x="7748967" y="9353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1"/>
            <p:cNvSpPr/>
            <p:nvPr/>
          </p:nvSpPr>
          <p:spPr>
            <a:xfrm>
              <a:off x="8087362" y="9353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1"/>
            <p:cNvSpPr/>
            <p:nvPr/>
          </p:nvSpPr>
          <p:spPr>
            <a:xfrm>
              <a:off x="8425758" y="9353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1"/>
            <p:cNvSpPr/>
            <p:nvPr/>
          </p:nvSpPr>
          <p:spPr>
            <a:xfrm>
              <a:off x="6733787" y="-389989"/>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7410572" y="1598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1"/>
            <p:cNvSpPr/>
            <p:nvPr/>
          </p:nvSpPr>
          <p:spPr>
            <a:xfrm>
              <a:off x="7748967" y="1598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1"/>
            <p:cNvSpPr/>
            <p:nvPr/>
          </p:nvSpPr>
          <p:spPr>
            <a:xfrm>
              <a:off x="8087362" y="1598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1"/>
            <p:cNvSpPr/>
            <p:nvPr/>
          </p:nvSpPr>
          <p:spPr>
            <a:xfrm>
              <a:off x="8425758" y="1598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1"/>
            <p:cNvSpPr/>
            <p:nvPr/>
          </p:nvSpPr>
          <p:spPr>
            <a:xfrm>
              <a:off x="6395402" y="93541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1"/>
            <p:cNvSpPr/>
            <p:nvPr/>
          </p:nvSpPr>
          <p:spPr>
            <a:xfrm>
              <a:off x="6395402"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1"/>
            <p:cNvSpPr/>
            <p:nvPr/>
          </p:nvSpPr>
          <p:spPr>
            <a:xfrm>
              <a:off x="6395402" y="159811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
            <p:cNvSpPr/>
            <p:nvPr/>
          </p:nvSpPr>
          <p:spPr>
            <a:xfrm>
              <a:off x="6733797" y="12667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
            <p:cNvSpPr/>
            <p:nvPr/>
          </p:nvSpPr>
          <p:spPr>
            <a:xfrm>
              <a:off x="6733797" y="9353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1"/>
            <p:cNvSpPr/>
            <p:nvPr/>
          </p:nvSpPr>
          <p:spPr>
            <a:xfrm>
              <a:off x="6733797" y="159808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1"/>
            <p:cNvSpPr/>
            <p:nvPr/>
          </p:nvSpPr>
          <p:spPr>
            <a:xfrm>
              <a:off x="6733782" y="27275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6395387" y="272754"/>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1">
  <p:cSld name="CUSTOM_2_6_3">
    <p:spTree>
      <p:nvGrpSpPr>
        <p:cNvPr id="1" name="Shape 3059"/>
        <p:cNvGrpSpPr/>
        <p:nvPr/>
      </p:nvGrpSpPr>
      <p:grpSpPr>
        <a:xfrm>
          <a:off x="0" y="0"/>
          <a:ext cx="0" cy="0"/>
          <a:chOff x="0" y="0"/>
          <a:chExt cx="0" cy="0"/>
        </a:xfrm>
      </p:grpSpPr>
      <p:grpSp>
        <p:nvGrpSpPr>
          <p:cNvPr id="3060" name="Google Shape;3060;p26"/>
          <p:cNvGrpSpPr/>
          <p:nvPr/>
        </p:nvGrpSpPr>
        <p:grpSpPr>
          <a:xfrm>
            <a:off x="-232849" y="-219073"/>
            <a:ext cx="9609698" cy="1691981"/>
            <a:chOff x="-232849" y="318827"/>
            <a:chExt cx="9609698" cy="1691981"/>
          </a:xfrm>
        </p:grpSpPr>
        <p:sp>
          <p:nvSpPr>
            <p:cNvPr id="3061" name="Google Shape;3061;p26"/>
            <p:cNvSpPr/>
            <p:nvPr/>
          </p:nvSpPr>
          <p:spPr>
            <a:xfrm rot="5400000">
              <a:off x="175179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6"/>
            <p:cNvSpPr/>
            <p:nvPr/>
          </p:nvSpPr>
          <p:spPr>
            <a:xfrm rot="5400000">
              <a:off x="1420447"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6"/>
            <p:cNvSpPr/>
            <p:nvPr/>
          </p:nvSpPr>
          <p:spPr>
            <a:xfrm rot="5400000">
              <a:off x="1089097"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6"/>
            <p:cNvSpPr/>
            <p:nvPr/>
          </p:nvSpPr>
          <p:spPr>
            <a:xfrm rot="5400000">
              <a:off x="757748"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6"/>
            <p:cNvSpPr/>
            <p:nvPr/>
          </p:nvSpPr>
          <p:spPr>
            <a:xfrm rot="5400000">
              <a:off x="4263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6"/>
            <p:cNvSpPr/>
            <p:nvPr/>
          </p:nvSpPr>
          <p:spPr>
            <a:xfrm rot="5400000">
              <a:off x="95050"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6"/>
            <p:cNvSpPr/>
            <p:nvPr/>
          </p:nvSpPr>
          <p:spPr>
            <a:xfrm rot="5400000">
              <a:off x="241448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6"/>
            <p:cNvSpPr/>
            <p:nvPr/>
          </p:nvSpPr>
          <p:spPr>
            <a:xfrm rot="5400000">
              <a:off x="-2362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6"/>
            <p:cNvSpPr/>
            <p:nvPr/>
          </p:nvSpPr>
          <p:spPr>
            <a:xfrm rot="5400000">
              <a:off x="208314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6"/>
            <p:cNvSpPr/>
            <p:nvPr/>
          </p:nvSpPr>
          <p:spPr>
            <a:xfrm rot="5400000">
              <a:off x="4263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6"/>
            <p:cNvSpPr/>
            <p:nvPr/>
          </p:nvSpPr>
          <p:spPr>
            <a:xfrm rot="5400000">
              <a:off x="241448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6"/>
            <p:cNvSpPr/>
            <p:nvPr/>
          </p:nvSpPr>
          <p:spPr>
            <a:xfrm rot="5400000">
              <a:off x="-2362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6"/>
            <p:cNvSpPr/>
            <p:nvPr/>
          </p:nvSpPr>
          <p:spPr>
            <a:xfrm rot="5400000">
              <a:off x="208314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6"/>
            <p:cNvSpPr/>
            <p:nvPr/>
          </p:nvSpPr>
          <p:spPr>
            <a:xfrm rot="5400000">
              <a:off x="4263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6"/>
            <p:cNvSpPr/>
            <p:nvPr/>
          </p:nvSpPr>
          <p:spPr>
            <a:xfrm rot="5400000">
              <a:off x="241448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6"/>
            <p:cNvSpPr/>
            <p:nvPr/>
          </p:nvSpPr>
          <p:spPr>
            <a:xfrm rot="5400000">
              <a:off x="-2362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6"/>
            <p:cNvSpPr/>
            <p:nvPr/>
          </p:nvSpPr>
          <p:spPr>
            <a:xfrm rot="5400000">
              <a:off x="208314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6"/>
            <p:cNvSpPr/>
            <p:nvPr/>
          </p:nvSpPr>
          <p:spPr>
            <a:xfrm rot="5400000">
              <a:off x="4263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6"/>
            <p:cNvSpPr/>
            <p:nvPr/>
          </p:nvSpPr>
          <p:spPr>
            <a:xfrm rot="5400000">
              <a:off x="-2362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6"/>
            <p:cNvSpPr/>
            <p:nvPr/>
          </p:nvSpPr>
          <p:spPr>
            <a:xfrm rot="5400000">
              <a:off x="208314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6"/>
            <p:cNvSpPr/>
            <p:nvPr/>
          </p:nvSpPr>
          <p:spPr>
            <a:xfrm rot="5400000">
              <a:off x="4263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6"/>
            <p:cNvSpPr/>
            <p:nvPr/>
          </p:nvSpPr>
          <p:spPr>
            <a:xfrm rot="5400000">
              <a:off x="-2362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6"/>
            <p:cNvSpPr/>
            <p:nvPr/>
          </p:nvSpPr>
          <p:spPr>
            <a:xfrm rot="5400000">
              <a:off x="208315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6"/>
            <p:cNvSpPr/>
            <p:nvPr/>
          </p:nvSpPr>
          <p:spPr>
            <a:xfrm rot="5400000">
              <a:off x="175179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6"/>
            <p:cNvSpPr/>
            <p:nvPr/>
          </p:nvSpPr>
          <p:spPr>
            <a:xfrm rot="5400000">
              <a:off x="175179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6"/>
            <p:cNvSpPr/>
            <p:nvPr/>
          </p:nvSpPr>
          <p:spPr>
            <a:xfrm rot="5400000">
              <a:off x="175179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6"/>
            <p:cNvSpPr/>
            <p:nvPr/>
          </p:nvSpPr>
          <p:spPr>
            <a:xfrm rot="5400000">
              <a:off x="175179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6"/>
            <p:cNvSpPr/>
            <p:nvPr/>
          </p:nvSpPr>
          <p:spPr>
            <a:xfrm rot="5400000">
              <a:off x="142050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6"/>
            <p:cNvSpPr/>
            <p:nvPr/>
          </p:nvSpPr>
          <p:spPr>
            <a:xfrm rot="5400000">
              <a:off x="142050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6"/>
            <p:cNvSpPr/>
            <p:nvPr/>
          </p:nvSpPr>
          <p:spPr>
            <a:xfrm rot="5400000">
              <a:off x="142050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6"/>
            <p:cNvSpPr/>
            <p:nvPr/>
          </p:nvSpPr>
          <p:spPr>
            <a:xfrm rot="5400000">
              <a:off x="142050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6"/>
            <p:cNvSpPr/>
            <p:nvPr/>
          </p:nvSpPr>
          <p:spPr>
            <a:xfrm rot="5400000">
              <a:off x="108913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6"/>
            <p:cNvSpPr/>
            <p:nvPr/>
          </p:nvSpPr>
          <p:spPr>
            <a:xfrm rot="5400000">
              <a:off x="108913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6"/>
            <p:cNvSpPr/>
            <p:nvPr/>
          </p:nvSpPr>
          <p:spPr>
            <a:xfrm rot="5400000">
              <a:off x="108913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6"/>
            <p:cNvSpPr/>
            <p:nvPr/>
          </p:nvSpPr>
          <p:spPr>
            <a:xfrm rot="5400000">
              <a:off x="108913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6"/>
            <p:cNvSpPr/>
            <p:nvPr/>
          </p:nvSpPr>
          <p:spPr>
            <a:xfrm rot="5400000">
              <a:off x="75779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6"/>
            <p:cNvSpPr/>
            <p:nvPr/>
          </p:nvSpPr>
          <p:spPr>
            <a:xfrm rot="5400000">
              <a:off x="75779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6"/>
            <p:cNvSpPr/>
            <p:nvPr/>
          </p:nvSpPr>
          <p:spPr>
            <a:xfrm rot="5400000">
              <a:off x="75779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6"/>
            <p:cNvSpPr/>
            <p:nvPr/>
          </p:nvSpPr>
          <p:spPr>
            <a:xfrm rot="5400000">
              <a:off x="75779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6"/>
            <p:cNvSpPr/>
            <p:nvPr/>
          </p:nvSpPr>
          <p:spPr>
            <a:xfrm rot="5400000">
              <a:off x="2414486" y="133746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6"/>
            <p:cNvSpPr/>
            <p:nvPr/>
          </p:nvSpPr>
          <p:spPr>
            <a:xfrm rot="5400000">
              <a:off x="2414486" y="16758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6"/>
            <p:cNvSpPr/>
            <p:nvPr/>
          </p:nvSpPr>
          <p:spPr>
            <a:xfrm rot="5400000">
              <a:off x="950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6"/>
            <p:cNvSpPr/>
            <p:nvPr/>
          </p:nvSpPr>
          <p:spPr>
            <a:xfrm rot="5400000">
              <a:off x="950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6"/>
            <p:cNvSpPr/>
            <p:nvPr/>
          </p:nvSpPr>
          <p:spPr>
            <a:xfrm rot="5400000">
              <a:off x="950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6"/>
            <p:cNvSpPr/>
            <p:nvPr/>
          </p:nvSpPr>
          <p:spPr>
            <a:xfrm rot="5400000">
              <a:off x="950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6"/>
            <p:cNvSpPr/>
            <p:nvPr/>
          </p:nvSpPr>
          <p:spPr>
            <a:xfrm rot="5400000">
              <a:off x="473407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6"/>
            <p:cNvSpPr/>
            <p:nvPr/>
          </p:nvSpPr>
          <p:spPr>
            <a:xfrm rot="5400000">
              <a:off x="440272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6"/>
            <p:cNvSpPr/>
            <p:nvPr/>
          </p:nvSpPr>
          <p:spPr>
            <a:xfrm rot="5400000">
              <a:off x="407137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6"/>
            <p:cNvSpPr/>
            <p:nvPr/>
          </p:nvSpPr>
          <p:spPr>
            <a:xfrm rot="5400000">
              <a:off x="3740023"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6"/>
            <p:cNvSpPr/>
            <p:nvPr/>
          </p:nvSpPr>
          <p:spPr>
            <a:xfrm rot="5400000">
              <a:off x="3408674"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6"/>
            <p:cNvSpPr/>
            <p:nvPr/>
          </p:nvSpPr>
          <p:spPr>
            <a:xfrm rot="5400000">
              <a:off x="3077325"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6"/>
            <p:cNvSpPr/>
            <p:nvPr/>
          </p:nvSpPr>
          <p:spPr>
            <a:xfrm rot="5400000">
              <a:off x="274597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6"/>
            <p:cNvSpPr/>
            <p:nvPr/>
          </p:nvSpPr>
          <p:spPr>
            <a:xfrm rot="5400000">
              <a:off x="50654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6"/>
            <p:cNvSpPr/>
            <p:nvPr/>
          </p:nvSpPr>
          <p:spPr>
            <a:xfrm rot="5400000">
              <a:off x="34086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6"/>
            <p:cNvSpPr/>
            <p:nvPr/>
          </p:nvSpPr>
          <p:spPr>
            <a:xfrm rot="5400000">
              <a:off x="274597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6"/>
            <p:cNvSpPr/>
            <p:nvPr/>
          </p:nvSpPr>
          <p:spPr>
            <a:xfrm rot="5400000">
              <a:off x="50654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6"/>
            <p:cNvSpPr/>
            <p:nvPr/>
          </p:nvSpPr>
          <p:spPr>
            <a:xfrm rot="5400000">
              <a:off x="34086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6"/>
            <p:cNvSpPr/>
            <p:nvPr/>
          </p:nvSpPr>
          <p:spPr>
            <a:xfrm rot="5400000">
              <a:off x="274597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6"/>
            <p:cNvSpPr/>
            <p:nvPr/>
          </p:nvSpPr>
          <p:spPr>
            <a:xfrm rot="5400000">
              <a:off x="50654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6"/>
            <p:cNvSpPr/>
            <p:nvPr/>
          </p:nvSpPr>
          <p:spPr>
            <a:xfrm rot="5400000">
              <a:off x="34086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6"/>
            <p:cNvSpPr/>
            <p:nvPr/>
          </p:nvSpPr>
          <p:spPr>
            <a:xfrm rot="5400000">
              <a:off x="2745976"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6"/>
            <p:cNvSpPr/>
            <p:nvPr/>
          </p:nvSpPr>
          <p:spPr>
            <a:xfrm rot="5400000">
              <a:off x="50654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6"/>
            <p:cNvSpPr/>
            <p:nvPr/>
          </p:nvSpPr>
          <p:spPr>
            <a:xfrm rot="5400000">
              <a:off x="34086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6"/>
            <p:cNvSpPr/>
            <p:nvPr/>
          </p:nvSpPr>
          <p:spPr>
            <a:xfrm rot="5400000">
              <a:off x="2745976"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6"/>
            <p:cNvSpPr/>
            <p:nvPr/>
          </p:nvSpPr>
          <p:spPr>
            <a:xfrm rot="5400000">
              <a:off x="506542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6"/>
            <p:cNvSpPr/>
            <p:nvPr/>
          </p:nvSpPr>
          <p:spPr>
            <a:xfrm rot="5400000">
              <a:off x="47340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6"/>
            <p:cNvSpPr/>
            <p:nvPr/>
          </p:nvSpPr>
          <p:spPr>
            <a:xfrm rot="5400000">
              <a:off x="47340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6"/>
            <p:cNvSpPr/>
            <p:nvPr/>
          </p:nvSpPr>
          <p:spPr>
            <a:xfrm rot="5400000">
              <a:off x="47340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6"/>
            <p:cNvSpPr/>
            <p:nvPr/>
          </p:nvSpPr>
          <p:spPr>
            <a:xfrm rot="5400000">
              <a:off x="47340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6"/>
            <p:cNvSpPr/>
            <p:nvPr/>
          </p:nvSpPr>
          <p:spPr>
            <a:xfrm rot="5400000">
              <a:off x="440278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6"/>
            <p:cNvSpPr/>
            <p:nvPr/>
          </p:nvSpPr>
          <p:spPr>
            <a:xfrm rot="5400000">
              <a:off x="440278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6"/>
            <p:cNvSpPr/>
            <p:nvPr/>
          </p:nvSpPr>
          <p:spPr>
            <a:xfrm rot="5400000">
              <a:off x="440278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6"/>
            <p:cNvSpPr/>
            <p:nvPr/>
          </p:nvSpPr>
          <p:spPr>
            <a:xfrm rot="5400000">
              <a:off x="440278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6"/>
            <p:cNvSpPr/>
            <p:nvPr/>
          </p:nvSpPr>
          <p:spPr>
            <a:xfrm rot="5400000">
              <a:off x="407140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6"/>
            <p:cNvSpPr/>
            <p:nvPr/>
          </p:nvSpPr>
          <p:spPr>
            <a:xfrm rot="5400000">
              <a:off x="407140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6"/>
            <p:cNvSpPr/>
            <p:nvPr/>
          </p:nvSpPr>
          <p:spPr>
            <a:xfrm rot="5400000">
              <a:off x="407140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6"/>
            <p:cNvSpPr/>
            <p:nvPr/>
          </p:nvSpPr>
          <p:spPr>
            <a:xfrm rot="5400000">
              <a:off x="407140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6"/>
            <p:cNvSpPr/>
            <p:nvPr/>
          </p:nvSpPr>
          <p:spPr>
            <a:xfrm rot="5400000">
              <a:off x="37400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6"/>
            <p:cNvSpPr/>
            <p:nvPr/>
          </p:nvSpPr>
          <p:spPr>
            <a:xfrm rot="5400000">
              <a:off x="37400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6"/>
            <p:cNvSpPr/>
            <p:nvPr/>
          </p:nvSpPr>
          <p:spPr>
            <a:xfrm rot="5400000">
              <a:off x="37400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6"/>
            <p:cNvSpPr/>
            <p:nvPr/>
          </p:nvSpPr>
          <p:spPr>
            <a:xfrm rot="5400000">
              <a:off x="37400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6"/>
            <p:cNvSpPr/>
            <p:nvPr/>
          </p:nvSpPr>
          <p:spPr>
            <a:xfrm rot="5400000">
              <a:off x="307734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6"/>
            <p:cNvSpPr/>
            <p:nvPr/>
          </p:nvSpPr>
          <p:spPr>
            <a:xfrm rot="5400000">
              <a:off x="307734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6"/>
            <p:cNvSpPr/>
            <p:nvPr/>
          </p:nvSpPr>
          <p:spPr>
            <a:xfrm rot="5400000">
              <a:off x="307734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6"/>
            <p:cNvSpPr/>
            <p:nvPr/>
          </p:nvSpPr>
          <p:spPr>
            <a:xfrm rot="5400000">
              <a:off x="307734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6"/>
            <p:cNvSpPr/>
            <p:nvPr/>
          </p:nvSpPr>
          <p:spPr>
            <a:xfrm rot="5400000">
              <a:off x="738502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6"/>
            <p:cNvSpPr/>
            <p:nvPr/>
          </p:nvSpPr>
          <p:spPr>
            <a:xfrm rot="5400000">
              <a:off x="705367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6"/>
            <p:cNvSpPr/>
            <p:nvPr/>
          </p:nvSpPr>
          <p:spPr>
            <a:xfrm rot="5400000">
              <a:off x="672232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6"/>
            <p:cNvSpPr/>
            <p:nvPr/>
          </p:nvSpPr>
          <p:spPr>
            <a:xfrm rot="5400000">
              <a:off x="6390973"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6"/>
            <p:cNvSpPr/>
            <p:nvPr/>
          </p:nvSpPr>
          <p:spPr>
            <a:xfrm rot="5400000">
              <a:off x="6059624"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6"/>
            <p:cNvSpPr/>
            <p:nvPr/>
          </p:nvSpPr>
          <p:spPr>
            <a:xfrm rot="5400000">
              <a:off x="5728275"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6"/>
            <p:cNvSpPr/>
            <p:nvPr/>
          </p:nvSpPr>
          <p:spPr>
            <a:xfrm rot="5400000">
              <a:off x="804771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6"/>
            <p:cNvSpPr/>
            <p:nvPr/>
          </p:nvSpPr>
          <p:spPr>
            <a:xfrm rot="5400000">
              <a:off x="539692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6"/>
            <p:cNvSpPr/>
            <p:nvPr/>
          </p:nvSpPr>
          <p:spPr>
            <a:xfrm rot="5400000">
              <a:off x="77163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6"/>
            <p:cNvSpPr/>
            <p:nvPr/>
          </p:nvSpPr>
          <p:spPr>
            <a:xfrm rot="5400000">
              <a:off x="605962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6"/>
            <p:cNvSpPr/>
            <p:nvPr/>
          </p:nvSpPr>
          <p:spPr>
            <a:xfrm rot="5400000">
              <a:off x="8047711"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6"/>
            <p:cNvSpPr/>
            <p:nvPr/>
          </p:nvSpPr>
          <p:spPr>
            <a:xfrm rot="5400000">
              <a:off x="539692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6"/>
            <p:cNvSpPr/>
            <p:nvPr/>
          </p:nvSpPr>
          <p:spPr>
            <a:xfrm rot="5400000">
              <a:off x="77163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6"/>
            <p:cNvSpPr/>
            <p:nvPr/>
          </p:nvSpPr>
          <p:spPr>
            <a:xfrm rot="5400000">
              <a:off x="605962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6"/>
            <p:cNvSpPr/>
            <p:nvPr/>
          </p:nvSpPr>
          <p:spPr>
            <a:xfrm rot="5400000">
              <a:off x="8047711"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6"/>
            <p:cNvSpPr/>
            <p:nvPr/>
          </p:nvSpPr>
          <p:spPr>
            <a:xfrm rot="5400000">
              <a:off x="539692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6"/>
            <p:cNvSpPr/>
            <p:nvPr/>
          </p:nvSpPr>
          <p:spPr>
            <a:xfrm rot="5400000">
              <a:off x="77163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6"/>
            <p:cNvSpPr/>
            <p:nvPr/>
          </p:nvSpPr>
          <p:spPr>
            <a:xfrm rot="5400000">
              <a:off x="605962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6"/>
            <p:cNvSpPr/>
            <p:nvPr/>
          </p:nvSpPr>
          <p:spPr>
            <a:xfrm rot="5400000">
              <a:off x="5396926"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6"/>
            <p:cNvSpPr/>
            <p:nvPr/>
          </p:nvSpPr>
          <p:spPr>
            <a:xfrm rot="5400000">
              <a:off x="77163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6"/>
            <p:cNvSpPr/>
            <p:nvPr/>
          </p:nvSpPr>
          <p:spPr>
            <a:xfrm rot="5400000">
              <a:off x="605962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6"/>
            <p:cNvSpPr/>
            <p:nvPr/>
          </p:nvSpPr>
          <p:spPr>
            <a:xfrm rot="5400000">
              <a:off x="5396926"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6"/>
            <p:cNvSpPr/>
            <p:nvPr/>
          </p:nvSpPr>
          <p:spPr>
            <a:xfrm rot="5400000">
              <a:off x="771637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6"/>
            <p:cNvSpPr/>
            <p:nvPr/>
          </p:nvSpPr>
          <p:spPr>
            <a:xfrm rot="5400000">
              <a:off x="73850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6"/>
            <p:cNvSpPr/>
            <p:nvPr/>
          </p:nvSpPr>
          <p:spPr>
            <a:xfrm rot="5400000">
              <a:off x="73850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6"/>
            <p:cNvSpPr/>
            <p:nvPr/>
          </p:nvSpPr>
          <p:spPr>
            <a:xfrm rot="5400000">
              <a:off x="73850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6"/>
            <p:cNvSpPr/>
            <p:nvPr/>
          </p:nvSpPr>
          <p:spPr>
            <a:xfrm rot="5400000">
              <a:off x="73850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6"/>
            <p:cNvSpPr/>
            <p:nvPr/>
          </p:nvSpPr>
          <p:spPr>
            <a:xfrm rot="5400000">
              <a:off x="705373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6"/>
            <p:cNvSpPr/>
            <p:nvPr/>
          </p:nvSpPr>
          <p:spPr>
            <a:xfrm rot="5400000">
              <a:off x="705373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6"/>
            <p:cNvSpPr/>
            <p:nvPr/>
          </p:nvSpPr>
          <p:spPr>
            <a:xfrm rot="5400000">
              <a:off x="705373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6"/>
            <p:cNvSpPr/>
            <p:nvPr/>
          </p:nvSpPr>
          <p:spPr>
            <a:xfrm rot="5400000">
              <a:off x="705373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6"/>
            <p:cNvSpPr/>
            <p:nvPr/>
          </p:nvSpPr>
          <p:spPr>
            <a:xfrm rot="5400000">
              <a:off x="672235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6"/>
            <p:cNvSpPr/>
            <p:nvPr/>
          </p:nvSpPr>
          <p:spPr>
            <a:xfrm rot="5400000">
              <a:off x="672235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6"/>
            <p:cNvSpPr/>
            <p:nvPr/>
          </p:nvSpPr>
          <p:spPr>
            <a:xfrm rot="5400000">
              <a:off x="672235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6"/>
            <p:cNvSpPr/>
            <p:nvPr/>
          </p:nvSpPr>
          <p:spPr>
            <a:xfrm rot="5400000">
              <a:off x="672235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6"/>
            <p:cNvSpPr/>
            <p:nvPr/>
          </p:nvSpPr>
          <p:spPr>
            <a:xfrm rot="5400000">
              <a:off x="63910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6"/>
            <p:cNvSpPr/>
            <p:nvPr/>
          </p:nvSpPr>
          <p:spPr>
            <a:xfrm rot="5400000">
              <a:off x="63910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6"/>
            <p:cNvSpPr/>
            <p:nvPr/>
          </p:nvSpPr>
          <p:spPr>
            <a:xfrm rot="5400000">
              <a:off x="63910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6"/>
            <p:cNvSpPr/>
            <p:nvPr/>
          </p:nvSpPr>
          <p:spPr>
            <a:xfrm rot="5400000">
              <a:off x="63910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6"/>
            <p:cNvSpPr/>
            <p:nvPr/>
          </p:nvSpPr>
          <p:spPr>
            <a:xfrm rot="5400000">
              <a:off x="8047711" y="133746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6"/>
            <p:cNvSpPr/>
            <p:nvPr/>
          </p:nvSpPr>
          <p:spPr>
            <a:xfrm rot="5400000">
              <a:off x="8047711" y="16758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6"/>
            <p:cNvSpPr/>
            <p:nvPr/>
          </p:nvSpPr>
          <p:spPr>
            <a:xfrm rot="5400000">
              <a:off x="57282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6"/>
            <p:cNvSpPr/>
            <p:nvPr/>
          </p:nvSpPr>
          <p:spPr>
            <a:xfrm rot="5400000">
              <a:off x="57282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6"/>
            <p:cNvSpPr/>
            <p:nvPr/>
          </p:nvSpPr>
          <p:spPr>
            <a:xfrm rot="5400000">
              <a:off x="57282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6"/>
            <p:cNvSpPr/>
            <p:nvPr/>
          </p:nvSpPr>
          <p:spPr>
            <a:xfrm rot="5400000">
              <a:off x="57282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6"/>
            <p:cNvSpPr/>
            <p:nvPr/>
          </p:nvSpPr>
          <p:spPr>
            <a:xfrm rot="5400000">
              <a:off x="90418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6"/>
            <p:cNvSpPr/>
            <p:nvPr/>
          </p:nvSpPr>
          <p:spPr>
            <a:xfrm rot="5400000">
              <a:off x="8710550"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6"/>
            <p:cNvSpPr/>
            <p:nvPr/>
          </p:nvSpPr>
          <p:spPr>
            <a:xfrm rot="5400000">
              <a:off x="837920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6"/>
            <p:cNvSpPr/>
            <p:nvPr/>
          </p:nvSpPr>
          <p:spPr>
            <a:xfrm rot="5400000">
              <a:off x="90418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6"/>
            <p:cNvSpPr/>
            <p:nvPr/>
          </p:nvSpPr>
          <p:spPr>
            <a:xfrm rot="5400000">
              <a:off x="8379201"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6"/>
            <p:cNvSpPr/>
            <p:nvPr/>
          </p:nvSpPr>
          <p:spPr>
            <a:xfrm rot="5400000">
              <a:off x="90418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6"/>
            <p:cNvSpPr/>
            <p:nvPr/>
          </p:nvSpPr>
          <p:spPr>
            <a:xfrm rot="5400000">
              <a:off x="8379201"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6"/>
            <p:cNvSpPr/>
            <p:nvPr/>
          </p:nvSpPr>
          <p:spPr>
            <a:xfrm rot="5400000">
              <a:off x="90418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6"/>
            <p:cNvSpPr/>
            <p:nvPr/>
          </p:nvSpPr>
          <p:spPr>
            <a:xfrm rot="5400000">
              <a:off x="8379201"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6"/>
            <p:cNvSpPr/>
            <p:nvPr/>
          </p:nvSpPr>
          <p:spPr>
            <a:xfrm rot="5400000">
              <a:off x="90418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6"/>
            <p:cNvSpPr/>
            <p:nvPr/>
          </p:nvSpPr>
          <p:spPr>
            <a:xfrm rot="5400000">
              <a:off x="8379201"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6"/>
            <p:cNvSpPr/>
            <p:nvPr/>
          </p:nvSpPr>
          <p:spPr>
            <a:xfrm rot="5400000">
              <a:off x="87105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6"/>
            <p:cNvSpPr/>
            <p:nvPr/>
          </p:nvSpPr>
          <p:spPr>
            <a:xfrm rot="5400000">
              <a:off x="87105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6"/>
            <p:cNvSpPr/>
            <p:nvPr/>
          </p:nvSpPr>
          <p:spPr>
            <a:xfrm rot="5400000">
              <a:off x="87105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6"/>
            <p:cNvSpPr/>
            <p:nvPr/>
          </p:nvSpPr>
          <p:spPr>
            <a:xfrm rot="5400000">
              <a:off x="87105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6" name="Google Shape;3206;p26"/>
          <p:cNvSpPr txBox="1">
            <a:spLocks noGrp="1"/>
          </p:cNvSpPr>
          <p:nvPr>
            <p:ph type="title" hasCustomPrompt="1"/>
          </p:nvPr>
        </p:nvSpPr>
        <p:spPr>
          <a:xfrm>
            <a:off x="1257381" y="2132011"/>
            <a:ext cx="1314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b="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207" name="Google Shape;3207;p26"/>
          <p:cNvSpPr txBox="1">
            <a:spLocks noGrp="1"/>
          </p:cNvSpPr>
          <p:nvPr>
            <p:ph type="subTitle" idx="1"/>
          </p:nvPr>
        </p:nvSpPr>
        <p:spPr>
          <a:xfrm>
            <a:off x="835731" y="3849514"/>
            <a:ext cx="1975200" cy="75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8" name="Google Shape;3208;p26"/>
          <p:cNvSpPr txBox="1">
            <a:spLocks noGrp="1"/>
          </p:cNvSpPr>
          <p:nvPr>
            <p:ph type="title" idx="2" hasCustomPrompt="1"/>
          </p:nvPr>
        </p:nvSpPr>
        <p:spPr>
          <a:xfrm>
            <a:off x="3940113" y="2130361"/>
            <a:ext cx="1316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b="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209" name="Google Shape;3209;p26"/>
          <p:cNvSpPr txBox="1">
            <a:spLocks noGrp="1"/>
          </p:cNvSpPr>
          <p:nvPr>
            <p:ph type="subTitle" idx="3"/>
          </p:nvPr>
        </p:nvSpPr>
        <p:spPr>
          <a:xfrm>
            <a:off x="3519513" y="3849527"/>
            <a:ext cx="1975200" cy="75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0" name="Google Shape;3210;p26"/>
          <p:cNvSpPr txBox="1">
            <a:spLocks noGrp="1"/>
          </p:cNvSpPr>
          <p:nvPr>
            <p:ph type="title" idx="4" hasCustomPrompt="1"/>
          </p:nvPr>
        </p:nvSpPr>
        <p:spPr>
          <a:xfrm>
            <a:off x="6582713" y="2130361"/>
            <a:ext cx="1316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b="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211" name="Google Shape;3211;p26"/>
          <p:cNvSpPr txBox="1">
            <a:spLocks noGrp="1"/>
          </p:cNvSpPr>
          <p:nvPr>
            <p:ph type="subTitle" idx="5"/>
          </p:nvPr>
        </p:nvSpPr>
        <p:spPr>
          <a:xfrm>
            <a:off x="6162113" y="3849567"/>
            <a:ext cx="1975200" cy="75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2" name="Google Shape;3212;p26"/>
          <p:cNvSpPr txBox="1">
            <a:spLocks noGrp="1"/>
          </p:cNvSpPr>
          <p:nvPr>
            <p:ph type="subTitle" idx="6"/>
          </p:nvPr>
        </p:nvSpPr>
        <p:spPr>
          <a:xfrm>
            <a:off x="837653" y="3319126"/>
            <a:ext cx="19713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Aldrich"/>
                <a:ea typeface="Aldrich"/>
                <a:cs typeface="Aldrich"/>
                <a:sym typeface="Aldrich"/>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213" name="Google Shape;3213;p26"/>
          <p:cNvSpPr txBox="1">
            <a:spLocks noGrp="1"/>
          </p:cNvSpPr>
          <p:nvPr>
            <p:ph type="subTitle" idx="7"/>
          </p:nvPr>
        </p:nvSpPr>
        <p:spPr>
          <a:xfrm>
            <a:off x="3521435" y="3319126"/>
            <a:ext cx="19713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Aldrich"/>
                <a:ea typeface="Aldrich"/>
                <a:cs typeface="Aldrich"/>
                <a:sym typeface="Aldrich"/>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214" name="Google Shape;3214;p26"/>
          <p:cNvSpPr txBox="1">
            <a:spLocks noGrp="1"/>
          </p:cNvSpPr>
          <p:nvPr>
            <p:ph type="subTitle" idx="8"/>
          </p:nvPr>
        </p:nvSpPr>
        <p:spPr>
          <a:xfrm>
            <a:off x="6164035" y="3319126"/>
            <a:ext cx="19713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Aldrich"/>
                <a:ea typeface="Aldrich"/>
                <a:cs typeface="Aldrich"/>
                <a:sym typeface="Aldrich"/>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215" name="Google Shape;3215;p26"/>
          <p:cNvSpPr txBox="1">
            <a:spLocks noGrp="1"/>
          </p:cNvSpPr>
          <p:nvPr>
            <p:ph type="title" idx="9"/>
          </p:nvPr>
        </p:nvSpPr>
        <p:spPr>
          <a:xfrm>
            <a:off x="713225" y="538950"/>
            <a:ext cx="7717500" cy="510900"/>
          </a:xfrm>
          <a:prstGeom prst="rect">
            <a:avLst/>
          </a:prstGeom>
          <a:noFill/>
        </p:spPr>
        <p:txBody>
          <a:bodyPr spcFirstLastPara="1" wrap="square" lIns="0" tIns="0" rIns="0" bIns="0" anchor="ctr" anchorCtr="0">
            <a:noAutofit/>
          </a:bodyPr>
          <a:lstStyle>
            <a:lvl1pPr lvl="0" algn="ct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2_6_2">
    <p:spTree>
      <p:nvGrpSpPr>
        <p:cNvPr id="1" name="Shape 3357"/>
        <p:cNvGrpSpPr/>
        <p:nvPr/>
      </p:nvGrpSpPr>
      <p:grpSpPr>
        <a:xfrm>
          <a:off x="0" y="0"/>
          <a:ext cx="0" cy="0"/>
          <a:chOff x="0" y="0"/>
          <a:chExt cx="0" cy="0"/>
        </a:xfrm>
      </p:grpSpPr>
      <p:grpSp>
        <p:nvGrpSpPr>
          <p:cNvPr id="3358" name="Google Shape;3358;p28"/>
          <p:cNvGrpSpPr/>
          <p:nvPr/>
        </p:nvGrpSpPr>
        <p:grpSpPr>
          <a:xfrm>
            <a:off x="-232849" y="3652602"/>
            <a:ext cx="9609698" cy="1691981"/>
            <a:chOff x="-232849" y="318827"/>
            <a:chExt cx="9609698" cy="1691981"/>
          </a:xfrm>
        </p:grpSpPr>
        <p:sp>
          <p:nvSpPr>
            <p:cNvPr id="3359" name="Google Shape;3359;p28"/>
            <p:cNvSpPr/>
            <p:nvPr/>
          </p:nvSpPr>
          <p:spPr>
            <a:xfrm rot="5400000">
              <a:off x="175179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8"/>
            <p:cNvSpPr/>
            <p:nvPr/>
          </p:nvSpPr>
          <p:spPr>
            <a:xfrm rot="5400000">
              <a:off x="1420447"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8"/>
            <p:cNvSpPr/>
            <p:nvPr/>
          </p:nvSpPr>
          <p:spPr>
            <a:xfrm rot="5400000">
              <a:off x="1089097"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8"/>
            <p:cNvSpPr/>
            <p:nvPr/>
          </p:nvSpPr>
          <p:spPr>
            <a:xfrm rot="5400000">
              <a:off x="757748"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8"/>
            <p:cNvSpPr/>
            <p:nvPr/>
          </p:nvSpPr>
          <p:spPr>
            <a:xfrm rot="5400000">
              <a:off x="4263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8"/>
            <p:cNvSpPr/>
            <p:nvPr/>
          </p:nvSpPr>
          <p:spPr>
            <a:xfrm rot="5400000">
              <a:off x="95050"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8"/>
            <p:cNvSpPr/>
            <p:nvPr/>
          </p:nvSpPr>
          <p:spPr>
            <a:xfrm rot="5400000">
              <a:off x="241448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8"/>
            <p:cNvSpPr/>
            <p:nvPr/>
          </p:nvSpPr>
          <p:spPr>
            <a:xfrm rot="5400000">
              <a:off x="-2362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8"/>
            <p:cNvSpPr/>
            <p:nvPr/>
          </p:nvSpPr>
          <p:spPr>
            <a:xfrm rot="5400000">
              <a:off x="208314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8"/>
            <p:cNvSpPr/>
            <p:nvPr/>
          </p:nvSpPr>
          <p:spPr>
            <a:xfrm rot="5400000">
              <a:off x="4263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8"/>
            <p:cNvSpPr/>
            <p:nvPr/>
          </p:nvSpPr>
          <p:spPr>
            <a:xfrm rot="5400000">
              <a:off x="241448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8"/>
            <p:cNvSpPr/>
            <p:nvPr/>
          </p:nvSpPr>
          <p:spPr>
            <a:xfrm rot="5400000">
              <a:off x="-2362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8"/>
            <p:cNvSpPr/>
            <p:nvPr/>
          </p:nvSpPr>
          <p:spPr>
            <a:xfrm rot="5400000">
              <a:off x="208314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8"/>
            <p:cNvSpPr/>
            <p:nvPr/>
          </p:nvSpPr>
          <p:spPr>
            <a:xfrm rot="5400000">
              <a:off x="4263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8"/>
            <p:cNvSpPr/>
            <p:nvPr/>
          </p:nvSpPr>
          <p:spPr>
            <a:xfrm rot="5400000">
              <a:off x="241448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8"/>
            <p:cNvSpPr/>
            <p:nvPr/>
          </p:nvSpPr>
          <p:spPr>
            <a:xfrm rot="5400000">
              <a:off x="-2362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8"/>
            <p:cNvSpPr/>
            <p:nvPr/>
          </p:nvSpPr>
          <p:spPr>
            <a:xfrm rot="5400000">
              <a:off x="208314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8"/>
            <p:cNvSpPr/>
            <p:nvPr/>
          </p:nvSpPr>
          <p:spPr>
            <a:xfrm rot="5400000">
              <a:off x="4263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8"/>
            <p:cNvSpPr/>
            <p:nvPr/>
          </p:nvSpPr>
          <p:spPr>
            <a:xfrm rot="5400000">
              <a:off x="-2362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8"/>
            <p:cNvSpPr/>
            <p:nvPr/>
          </p:nvSpPr>
          <p:spPr>
            <a:xfrm rot="5400000">
              <a:off x="208314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8"/>
            <p:cNvSpPr/>
            <p:nvPr/>
          </p:nvSpPr>
          <p:spPr>
            <a:xfrm rot="5400000">
              <a:off x="4263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8"/>
            <p:cNvSpPr/>
            <p:nvPr/>
          </p:nvSpPr>
          <p:spPr>
            <a:xfrm rot="5400000">
              <a:off x="-2362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8"/>
            <p:cNvSpPr/>
            <p:nvPr/>
          </p:nvSpPr>
          <p:spPr>
            <a:xfrm rot="5400000">
              <a:off x="208315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8"/>
            <p:cNvSpPr/>
            <p:nvPr/>
          </p:nvSpPr>
          <p:spPr>
            <a:xfrm rot="5400000">
              <a:off x="175179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8"/>
            <p:cNvSpPr/>
            <p:nvPr/>
          </p:nvSpPr>
          <p:spPr>
            <a:xfrm rot="5400000">
              <a:off x="175179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8"/>
            <p:cNvSpPr/>
            <p:nvPr/>
          </p:nvSpPr>
          <p:spPr>
            <a:xfrm rot="5400000">
              <a:off x="175179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8"/>
            <p:cNvSpPr/>
            <p:nvPr/>
          </p:nvSpPr>
          <p:spPr>
            <a:xfrm rot="5400000">
              <a:off x="175179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8"/>
            <p:cNvSpPr/>
            <p:nvPr/>
          </p:nvSpPr>
          <p:spPr>
            <a:xfrm rot="5400000">
              <a:off x="142050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8"/>
            <p:cNvSpPr/>
            <p:nvPr/>
          </p:nvSpPr>
          <p:spPr>
            <a:xfrm rot="5400000">
              <a:off x="142050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8"/>
            <p:cNvSpPr/>
            <p:nvPr/>
          </p:nvSpPr>
          <p:spPr>
            <a:xfrm rot="5400000">
              <a:off x="142050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8"/>
            <p:cNvSpPr/>
            <p:nvPr/>
          </p:nvSpPr>
          <p:spPr>
            <a:xfrm rot="5400000">
              <a:off x="142050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8"/>
            <p:cNvSpPr/>
            <p:nvPr/>
          </p:nvSpPr>
          <p:spPr>
            <a:xfrm rot="5400000">
              <a:off x="108913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8"/>
            <p:cNvSpPr/>
            <p:nvPr/>
          </p:nvSpPr>
          <p:spPr>
            <a:xfrm rot="5400000">
              <a:off x="108913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8"/>
            <p:cNvSpPr/>
            <p:nvPr/>
          </p:nvSpPr>
          <p:spPr>
            <a:xfrm rot="5400000">
              <a:off x="108913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8"/>
            <p:cNvSpPr/>
            <p:nvPr/>
          </p:nvSpPr>
          <p:spPr>
            <a:xfrm rot="5400000">
              <a:off x="108913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8"/>
            <p:cNvSpPr/>
            <p:nvPr/>
          </p:nvSpPr>
          <p:spPr>
            <a:xfrm rot="5400000">
              <a:off x="75779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8"/>
            <p:cNvSpPr/>
            <p:nvPr/>
          </p:nvSpPr>
          <p:spPr>
            <a:xfrm rot="5400000">
              <a:off x="75779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8"/>
            <p:cNvSpPr/>
            <p:nvPr/>
          </p:nvSpPr>
          <p:spPr>
            <a:xfrm rot="5400000">
              <a:off x="75779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8"/>
            <p:cNvSpPr/>
            <p:nvPr/>
          </p:nvSpPr>
          <p:spPr>
            <a:xfrm rot="5400000">
              <a:off x="75779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8"/>
            <p:cNvSpPr/>
            <p:nvPr/>
          </p:nvSpPr>
          <p:spPr>
            <a:xfrm rot="5400000">
              <a:off x="2414486" y="133746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8"/>
            <p:cNvSpPr/>
            <p:nvPr/>
          </p:nvSpPr>
          <p:spPr>
            <a:xfrm rot="5400000">
              <a:off x="2414486" y="16758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8"/>
            <p:cNvSpPr/>
            <p:nvPr/>
          </p:nvSpPr>
          <p:spPr>
            <a:xfrm rot="5400000">
              <a:off x="950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8"/>
            <p:cNvSpPr/>
            <p:nvPr/>
          </p:nvSpPr>
          <p:spPr>
            <a:xfrm rot="5400000">
              <a:off x="950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8"/>
            <p:cNvSpPr/>
            <p:nvPr/>
          </p:nvSpPr>
          <p:spPr>
            <a:xfrm rot="5400000">
              <a:off x="950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8"/>
            <p:cNvSpPr/>
            <p:nvPr/>
          </p:nvSpPr>
          <p:spPr>
            <a:xfrm rot="5400000">
              <a:off x="950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8"/>
            <p:cNvSpPr/>
            <p:nvPr/>
          </p:nvSpPr>
          <p:spPr>
            <a:xfrm rot="5400000">
              <a:off x="473407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8"/>
            <p:cNvSpPr/>
            <p:nvPr/>
          </p:nvSpPr>
          <p:spPr>
            <a:xfrm rot="5400000">
              <a:off x="440272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8"/>
            <p:cNvSpPr/>
            <p:nvPr/>
          </p:nvSpPr>
          <p:spPr>
            <a:xfrm rot="5400000">
              <a:off x="407137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8"/>
            <p:cNvSpPr/>
            <p:nvPr/>
          </p:nvSpPr>
          <p:spPr>
            <a:xfrm rot="5400000">
              <a:off x="3740023"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8"/>
            <p:cNvSpPr/>
            <p:nvPr/>
          </p:nvSpPr>
          <p:spPr>
            <a:xfrm rot="5400000">
              <a:off x="3408674"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8"/>
            <p:cNvSpPr/>
            <p:nvPr/>
          </p:nvSpPr>
          <p:spPr>
            <a:xfrm rot="5400000">
              <a:off x="3077325"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8"/>
            <p:cNvSpPr/>
            <p:nvPr/>
          </p:nvSpPr>
          <p:spPr>
            <a:xfrm rot="5400000">
              <a:off x="274597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8"/>
            <p:cNvSpPr/>
            <p:nvPr/>
          </p:nvSpPr>
          <p:spPr>
            <a:xfrm rot="5400000">
              <a:off x="50654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8"/>
            <p:cNvSpPr/>
            <p:nvPr/>
          </p:nvSpPr>
          <p:spPr>
            <a:xfrm rot="5400000">
              <a:off x="34086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8"/>
            <p:cNvSpPr/>
            <p:nvPr/>
          </p:nvSpPr>
          <p:spPr>
            <a:xfrm rot="5400000">
              <a:off x="274597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8"/>
            <p:cNvSpPr/>
            <p:nvPr/>
          </p:nvSpPr>
          <p:spPr>
            <a:xfrm rot="5400000">
              <a:off x="50654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8"/>
            <p:cNvSpPr/>
            <p:nvPr/>
          </p:nvSpPr>
          <p:spPr>
            <a:xfrm rot="5400000">
              <a:off x="34086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8"/>
            <p:cNvSpPr/>
            <p:nvPr/>
          </p:nvSpPr>
          <p:spPr>
            <a:xfrm rot="5400000">
              <a:off x="274597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8"/>
            <p:cNvSpPr/>
            <p:nvPr/>
          </p:nvSpPr>
          <p:spPr>
            <a:xfrm rot="5400000">
              <a:off x="50654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8"/>
            <p:cNvSpPr/>
            <p:nvPr/>
          </p:nvSpPr>
          <p:spPr>
            <a:xfrm rot="5400000">
              <a:off x="34086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8"/>
            <p:cNvSpPr/>
            <p:nvPr/>
          </p:nvSpPr>
          <p:spPr>
            <a:xfrm rot="5400000">
              <a:off x="2745976"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8"/>
            <p:cNvSpPr/>
            <p:nvPr/>
          </p:nvSpPr>
          <p:spPr>
            <a:xfrm rot="5400000">
              <a:off x="50654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8"/>
            <p:cNvSpPr/>
            <p:nvPr/>
          </p:nvSpPr>
          <p:spPr>
            <a:xfrm rot="5400000">
              <a:off x="34086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8"/>
            <p:cNvSpPr/>
            <p:nvPr/>
          </p:nvSpPr>
          <p:spPr>
            <a:xfrm rot="5400000">
              <a:off x="2745976"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8"/>
            <p:cNvSpPr/>
            <p:nvPr/>
          </p:nvSpPr>
          <p:spPr>
            <a:xfrm rot="5400000">
              <a:off x="506542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8"/>
            <p:cNvSpPr/>
            <p:nvPr/>
          </p:nvSpPr>
          <p:spPr>
            <a:xfrm rot="5400000">
              <a:off x="47340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8"/>
            <p:cNvSpPr/>
            <p:nvPr/>
          </p:nvSpPr>
          <p:spPr>
            <a:xfrm rot="5400000">
              <a:off x="47340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8"/>
            <p:cNvSpPr/>
            <p:nvPr/>
          </p:nvSpPr>
          <p:spPr>
            <a:xfrm rot="5400000">
              <a:off x="47340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8"/>
            <p:cNvSpPr/>
            <p:nvPr/>
          </p:nvSpPr>
          <p:spPr>
            <a:xfrm rot="5400000">
              <a:off x="47340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8"/>
            <p:cNvSpPr/>
            <p:nvPr/>
          </p:nvSpPr>
          <p:spPr>
            <a:xfrm rot="5400000">
              <a:off x="440278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8"/>
            <p:cNvSpPr/>
            <p:nvPr/>
          </p:nvSpPr>
          <p:spPr>
            <a:xfrm rot="5400000">
              <a:off x="440278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8"/>
            <p:cNvSpPr/>
            <p:nvPr/>
          </p:nvSpPr>
          <p:spPr>
            <a:xfrm rot="5400000">
              <a:off x="440278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8"/>
            <p:cNvSpPr/>
            <p:nvPr/>
          </p:nvSpPr>
          <p:spPr>
            <a:xfrm rot="5400000">
              <a:off x="440278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8"/>
            <p:cNvSpPr/>
            <p:nvPr/>
          </p:nvSpPr>
          <p:spPr>
            <a:xfrm rot="5400000">
              <a:off x="407140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8"/>
            <p:cNvSpPr/>
            <p:nvPr/>
          </p:nvSpPr>
          <p:spPr>
            <a:xfrm rot="5400000">
              <a:off x="407140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8"/>
            <p:cNvSpPr/>
            <p:nvPr/>
          </p:nvSpPr>
          <p:spPr>
            <a:xfrm rot="5400000">
              <a:off x="407140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8"/>
            <p:cNvSpPr/>
            <p:nvPr/>
          </p:nvSpPr>
          <p:spPr>
            <a:xfrm rot="5400000">
              <a:off x="407140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8"/>
            <p:cNvSpPr/>
            <p:nvPr/>
          </p:nvSpPr>
          <p:spPr>
            <a:xfrm rot="5400000">
              <a:off x="37400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8"/>
            <p:cNvSpPr/>
            <p:nvPr/>
          </p:nvSpPr>
          <p:spPr>
            <a:xfrm rot="5400000">
              <a:off x="37400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8"/>
            <p:cNvSpPr/>
            <p:nvPr/>
          </p:nvSpPr>
          <p:spPr>
            <a:xfrm rot="5400000">
              <a:off x="37400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8"/>
            <p:cNvSpPr/>
            <p:nvPr/>
          </p:nvSpPr>
          <p:spPr>
            <a:xfrm rot="5400000">
              <a:off x="37400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8"/>
            <p:cNvSpPr/>
            <p:nvPr/>
          </p:nvSpPr>
          <p:spPr>
            <a:xfrm rot="5400000">
              <a:off x="307734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8"/>
            <p:cNvSpPr/>
            <p:nvPr/>
          </p:nvSpPr>
          <p:spPr>
            <a:xfrm rot="5400000">
              <a:off x="307734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8"/>
            <p:cNvSpPr/>
            <p:nvPr/>
          </p:nvSpPr>
          <p:spPr>
            <a:xfrm rot="5400000">
              <a:off x="307734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8"/>
            <p:cNvSpPr/>
            <p:nvPr/>
          </p:nvSpPr>
          <p:spPr>
            <a:xfrm rot="5400000">
              <a:off x="307734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8"/>
            <p:cNvSpPr/>
            <p:nvPr/>
          </p:nvSpPr>
          <p:spPr>
            <a:xfrm rot="5400000">
              <a:off x="738502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8"/>
            <p:cNvSpPr/>
            <p:nvPr/>
          </p:nvSpPr>
          <p:spPr>
            <a:xfrm rot="5400000">
              <a:off x="705367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8"/>
            <p:cNvSpPr/>
            <p:nvPr/>
          </p:nvSpPr>
          <p:spPr>
            <a:xfrm rot="5400000">
              <a:off x="672232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8"/>
            <p:cNvSpPr/>
            <p:nvPr/>
          </p:nvSpPr>
          <p:spPr>
            <a:xfrm rot="5400000">
              <a:off x="6390973"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8"/>
            <p:cNvSpPr/>
            <p:nvPr/>
          </p:nvSpPr>
          <p:spPr>
            <a:xfrm rot="5400000">
              <a:off x="6059624"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8"/>
            <p:cNvSpPr/>
            <p:nvPr/>
          </p:nvSpPr>
          <p:spPr>
            <a:xfrm rot="5400000">
              <a:off x="5728275"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8"/>
            <p:cNvSpPr/>
            <p:nvPr/>
          </p:nvSpPr>
          <p:spPr>
            <a:xfrm rot="5400000">
              <a:off x="804771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8"/>
            <p:cNvSpPr/>
            <p:nvPr/>
          </p:nvSpPr>
          <p:spPr>
            <a:xfrm rot="5400000">
              <a:off x="539692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8"/>
            <p:cNvSpPr/>
            <p:nvPr/>
          </p:nvSpPr>
          <p:spPr>
            <a:xfrm rot="5400000">
              <a:off x="77163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8"/>
            <p:cNvSpPr/>
            <p:nvPr/>
          </p:nvSpPr>
          <p:spPr>
            <a:xfrm rot="5400000">
              <a:off x="605962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8"/>
            <p:cNvSpPr/>
            <p:nvPr/>
          </p:nvSpPr>
          <p:spPr>
            <a:xfrm rot="5400000">
              <a:off x="8047711"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8"/>
            <p:cNvSpPr/>
            <p:nvPr/>
          </p:nvSpPr>
          <p:spPr>
            <a:xfrm rot="5400000">
              <a:off x="539692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8"/>
            <p:cNvSpPr/>
            <p:nvPr/>
          </p:nvSpPr>
          <p:spPr>
            <a:xfrm rot="5400000">
              <a:off x="77163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8"/>
            <p:cNvSpPr/>
            <p:nvPr/>
          </p:nvSpPr>
          <p:spPr>
            <a:xfrm rot="5400000">
              <a:off x="605962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8"/>
            <p:cNvSpPr/>
            <p:nvPr/>
          </p:nvSpPr>
          <p:spPr>
            <a:xfrm rot="5400000">
              <a:off x="8047711"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8"/>
            <p:cNvSpPr/>
            <p:nvPr/>
          </p:nvSpPr>
          <p:spPr>
            <a:xfrm rot="5400000">
              <a:off x="539692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8"/>
            <p:cNvSpPr/>
            <p:nvPr/>
          </p:nvSpPr>
          <p:spPr>
            <a:xfrm rot="5400000">
              <a:off x="77163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8"/>
            <p:cNvSpPr/>
            <p:nvPr/>
          </p:nvSpPr>
          <p:spPr>
            <a:xfrm rot="5400000">
              <a:off x="605962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8"/>
            <p:cNvSpPr/>
            <p:nvPr/>
          </p:nvSpPr>
          <p:spPr>
            <a:xfrm rot="5400000">
              <a:off x="5396926"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8"/>
            <p:cNvSpPr/>
            <p:nvPr/>
          </p:nvSpPr>
          <p:spPr>
            <a:xfrm rot="5400000">
              <a:off x="77163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8"/>
            <p:cNvSpPr/>
            <p:nvPr/>
          </p:nvSpPr>
          <p:spPr>
            <a:xfrm rot="5400000">
              <a:off x="605962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8"/>
            <p:cNvSpPr/>
            <p:nvPr/>
          </p:nvSpPr>
          <p:spPr>
            <a:xfrm rot="5400000">
              <a:off x="5396926"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8"/>
            <p:cNvSpPr/>
            <p:nvPr/>
          </p:nvSpPr>
          <p:spPr>
            <a:xfrm rot="5400000">
              <a:off x="771637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8"/>
            <p:cNvSpPr/>
            <p:nvPr/>
          </p:nvSpPr>
          <p:spPr>
            <a:xfrm rot="5400000">
              <a:off x="73850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8"/>
            <p:cNvSpPr/>
            <p:nvPr/>
          </p:nvSpPr>
          <p:spPr>
            <a:xfrm rot="5400000">
              <a:off x="73850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8"/>
            <p:cNvSpPr/>
            <p:nvPr/>
          </p:nvSpPr>
          <p:spPr>
            <a:xfrm rot="5400000">
              <a:off x="73850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8"/>
            <p:cNvSpPr/>
            <p:nvPr/>
          </p:nvSpPr>
          <p:spPr>
            <a:xfrm rot="5400000">
              <a:off x="73850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8"/>
            <p:cNvSpPr/>
            <p:nvPr/>
          </p:nvSpPr>
          <p:spPr>
            <a:xfrm rot="5400000">
              <a:off x="705373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8"/>
            <p:cNvSpPr/>
            <p:nvPr/>
          </p:nvSpPr>
          <p:spPr>
            <a:xfrm rot="5400000">
              <a:off x="705373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8"/>
            <p:cNvSpPr/>
            <p:nvPr/>
          </p:nvSpPr>
          <p:spPr>
            <a:xfrm rot="5400000">
              <a:off x="705373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8"/>
            <p:cNvSpPr/>
            <p:nvPr/>
          </p:nvSpPr>
          <p:spPr>
            <a:xfrm rot="5400000">
              <a:off x="705373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8"/>
            <p:cNvSpPr/>
            <p:nvPr/>
          </p:nvSpPr>
          <p:spPr>
            <a:xfrm rot="5400000">
              <a:off x="672235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8"/>
            <p:cNvSpPr/>
            <p:nvPr/>
          </p:nvSpPr>
          <p:spPr>
            <a:xfrm rot="5400000">
              <a:off x="672235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8"/>
            <p:cNvSpPr/>
            <p:nvPr/>
          </p:nvSpPr>
          <p:spPr>
            <a:xfrm rot="5400000">
              <a:off x="672235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8"/>
            <p:cNvSpPr/>
            <p:nvPr/>
          </p:nvSpPr>
          <p:spPr>
            <a:xfrm rot="5400000">
              <a:off x="672235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8"/>
            <p:cNvSpPr/>
            <p:nvPr/>
          </p:nvSpPr>
          <p:spPr>
            <a:xfrm rot="5400000">
              <a:off x="63910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8"/>
            <p:cNvSpPr/>
            <p:nvPr/>
          </p:nvSpPr>
          <p:spPr>
            <a:xfrm rot="5400000">
              <a:off x="63910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8"/>
            <p:cNvSpPr/>
            <p:nvPr/>
          </p:nvSpPr>
          <p:spPr>
            <a:xfrm rot="5400000">
              <a:off x="63910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8"/>
            <p:cNvSpPr/>
            <p:nvPr/>
          </p:nvSpPr>
          <p:spPr>
            <a:xfrm rot="5400000">
              <a:off x="63910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8"/>
            <p:cNvSpPr/>
            <p:nvPr/>
          </p:nvSpPr>
          <p:spPr>
            <a:xfrm rot="5400000">
              <a:off x="8047711" y="133746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8"/>
            <p:cNvSpPr/>
            <p:nvPr/>
          </p:nvSpPr>
          <p:spPr>
            <a:xfrm rot="5400000">
              <a:off x="8047711" y="16758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8"/>
            <p:cNvSpPr/>
            <p:nvPr/>
          </p:nvSpPr>
          <p:spPr>
            <a:xfrm rot="5400000">
              <a:off x="57282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8"/>
            <p:cNvSpPr/>
            <p:nvPr/>
          </p:nvSpPr>
          <p:spPr>
            <a:xfrm rot="5400000">
              <a:off x="57282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8"/>
            <p:cNvSpPr/>
            <p:nvPr/>
          </p:nvSpPr>
          <p:spPr>
            <a:xfrm rot="5400000">
              <a:off x="57282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8"/>
            <p:cNvSpPr/>
            <p:nvPr/>
          </p:nvSpPr>
          <p:spPr>
            <a:xfrm rot="5400000">
              <a:off x="57282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8"/>
            <p:cNvSpPr/>
            <p:nvPr/>
          </p:nvSpPr>
          <p:spPr>
            <a:xfrm rot="5400000">
              <a:off x="90418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8"/>
            <p:cNvSpPr/>
            <p:nvPr/>
          </p:nvSpPr>
          <p:spPr>
            <a:xfrm rot="5400000">
              <a:off x="8710550"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8"/>
            <p:cNvSpPr/>
            <p:nvPr/>
          </p:nvSpPr>
          <p:spPr>
            <a:xfrm rot="5400000">
              <a:off x="837920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8"/>
            <p:cNvSpPr/>
            <p:nvPr/>
          </p:nvSpPr>
          <p:spPr>
            <a:xfrm rot="5400000">
              <a:off x="90418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8"/>
            <p:cNvSpPr/>
            <p:nvPr/>
          </p:nvSpPr>
          <p:spPr>
            <a:xfrm rot="5400000">
              <a:off x="8379201"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8"/>
            <p:cNvSpPr/>
            <p:nvPr/>
          </p:nvSpPr>
          <p:spPr>
            <a:xfrm rot="5400000">
              <a:off x="90418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8"/>
            <p:cNvSpPr/>
            <p:nvPr/>
          </p:nvSpPr>
          <p:spPr>
            <a:xfrm rot="5400000">
              <a:off x="8379201"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8"/>
            <p:cNvSpPr/>
            <p:nvPr/>
          </p:nvSpPr>
          <p:spPr>
            <a:xfrm rot="5400000">
              <a:off x="90418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8"/>
            <p:cNvSpPr/>
            <p:nvPr/>
          </p:nvSpPr>
          <p:spPr>
            <a:xfrm rot="5400000">
              <a:off x="8379201"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8"/>
            <p:cNvSpPr/>
            <p:nvPr/>
          </p:nvSpPr>
          <p:spPr>
            <a:xfrm rot="5400000">
              <a:off x="90418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8"/>
            <p:cNvSpPr/>
            <p:nvPr/>
          </p:nvSpPr>
          <p:spPr>
            <a:xfrm rot="5400000">
              <a:off x="8379201"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8"/>
            <p:cNvSpPr/>
            <p:nvPr/>
          </p:nvSpPr>
          <p:spPr>
            <a:xfrm rot="5400000">
              <a:off x="87105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8"/>
            <p:cNvSpPr/>
            <p:nvPr/>
          </p:nvSpPr>
          <p:spPr>
            <a:xfrm rot="5400000">
              <a:off x="87105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8"/>
            <p:cNvSpPr/>
            <p:nvPr/>
          </p:nvSpPr>
          <p:spPr>
            <a:xfrm rot="5400000">
              <a:off x="87105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8"/>
            <p:cNvSpPr/>
            <p:nvPr/>
          </p:nvSpPr>
          <p:spPr>
            <a:xfrm rot="5400000">
              <a:off x="87105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04" name="Google Shape;3504;p28"/>
          <p:cNvPicPr preferRelativeResize="0"/>
          <p:nvPr/>
        </p:nvPicPr>
        <p:blipFill>
          <a:blip r:embed="rId2">
            <a:alphaModFix/>
          </a:blip>
          <a:stretch>
            <a:fillRect/>
          </a:stretch>
        </p:blipFill>
        <p:spPr>
          <a:xfrm>
            <a:off x="76200" y="2335625"/>
            <a:ext cx="4600699" cy="27316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_6_2_1">
    <p:spTree>
      <p:nvGrpSpPr>
        <p:cNvPr id="1" name="Shape 3505"/>
        <p:cNvGrpSpPr/>
        <p:nvPr/>
      </p:nvGrpSpPr>
      <p:grpSpPr>
        <a:xfrm>
          <a:off x="0" y="0"/>
          <a:ext cx="0" cy="0"/>
          <a:chOff x="0" y="0"/>
          <a:chExt cx="0" cy="0"/>
        </a:xfrm>
      </p:grpSpPr>
      <p:grpSp>
        <p:nvGrpSpPr>
          <p:cNvPr id="3506" name="Google Shape;3506;p29"/>
          <p:cNvGrpSpPr/>
          <p:nvPr/>
        </p:nvGrpSpPr>
        <p:grpSpPr>
          <a:xfrm>
            <a:off x="-232849" y="-214548"/>
            <a:ext cx="9609698" cy="1691981"/>
            <a:chOff x="-232849" y="318827"/>
            <a:chExt cx="9609698" cy="1691981"/>
          </a:xfrm>
        </p:grpSpPr>
        <p:sp>
          <p:nvSpPr>
            <p:cNvPr id="3507" name="Google Shape;3507;p29"/>
            <p:cNvSpPr/>
            <p:nvPr/>
          </p:nvSpPr>
          <p:spPr>
            <a:xfrm rot="5400000">
              <a:off x="175179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9"/>
            <p:cNvSpPr/>
            <p:nvPr/>
          </p:nvSpPr>
          <p:spPr>
            <a:xfrm rot="5400000">
              <a:off x="1420447"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9"/>
            <p:cNvSpPr/>
            <p:nvPr/>
          </p:nvSpPr>
          <p:spPr>
            <a:xfrm rot="5400000">
              <a:off x="1089097"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9"/>
            <p:cNvSpPr/>
            <p:nvPr/>
          </p:nvSpPr>
          <p:spPr>
            <a:xfrm rot="5400000">
              <a:off x="757748"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9"/>
            <p:cNvSpPr/>
            <p:nvPr/>
          </p:nvSpPr>
          <p:spPr>
            <a:xfrm rot="5400000">
              <a:off x="4263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9"/>
            <p:cNvSpPr/>
            <p:nvPr/>
          </p:nvSpPr>
          <p:spPr>
            <a:xfrm rot="5400000">
              <a:off x="95050"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9"/>
            <p:cNvSpPr/>
            <p:nvPr/>
          </p:nvSpPr>
          <p:spPr>
            <a:xfrm rot="5400000">
              <a:off x="241448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9"/>
            <p:cNvSpPr/>
            <p:nvPr/>
          </p:nvSpPr>
          <p:spPr>
            <a:xfrm rot="5400000">
              <a:off x="-2362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9"/>
            <p:cNvSpPr/>
            <p:nvPr/>
          </p:nvSpPr>
          <p:spPr>
            <a:xfrm rot="5400000">
              <a:off x="208314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9"/>
            <p:cNvSpPr/>
            <p:nvPr/>
          </p:nvSpPr>
          <p:spPr>
            <a:xfrm rot="5400000">
              <a:off x="4263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9"/>
            <p:cNvSpPr/>
            <p:nvPr/>
          </p:nvSpPr>
          <p:spPr>
            <a:xfrm rot="5400000">
              <a:off x="241448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9"/>
            <p:cNvSpPr/>
            <p:nvPr/>
          </p:nvSpPr>
          <p:spPr>
            <a:xfrm rot="5400000">
              <a:off x="-2362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9"/>
            <p:cNvSpPr/>
            <p:nvPr/>
          </p:nvSpPr>
          <p:spPr>
            <a:xfrm rot="5400000">
              <a:off x="208314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9"/>
            <p:cNvSpPr/>
            <p:nvPr/>
          </p:nvSpPr>
          <p:spPr>
            <a:xfrm rot="5400000">
              <a:off x="4263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9"/>
            <p:cNvSpPr/>
            <p:nvPr/>
          </p:nvSpPr>
          <p:spPr>
            <a:xfrm rot="5400000">
              <a:off x="241448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9"/>
            <p:cNvSpPr/>
            <p:nvPr/>
          </p:nvSpPr>
          <p:spPr>
            <a:xfrm rot="5400000">
              <a:off x="-2362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9"/>
            <p:cNvSpPr/>
            <p:nvPr/>
          </p:nvSpPr>
          <p:spPr>
            <a:xfrm rot="5400000">
              <a:off x="208314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9"/>
            <p:cNvSpPr/>
            <p:nvPr/>
          </p:nvSpPr>
          <p:spPr>
            <a:xfrm rot="5400000">
              <a:off x="4263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9"/>
            <p:cNvSpPr/>
            <p:nvPr/>
          </p:nvSpPr>
          <p:spPr>
            <a:xfrm rot="5400000">
              <a:off x="-2362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9"/>
            <p:cNvSpPr/>
            <p:nvPr/>
          </p:nvSpPr>
          <p:spPr>
            <a:xfrm rot="5400000">
              <a:off x="208314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9"/>
            <p:cNvSpPr/>
            <p:nvPr/>
          </p:nvSpPr>
          <p:spPr>
            <a:xfrm rot="5400000">
              <a:off x="4263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9"/>
            <p:cNvSpPr/>
            <p:nvPr/>
          </p:nvSpPr>
          <p:spPr>
            <a:xfrm rot="5400000">
              <a:off x="-2362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9"/>
            <p:cNvSpPr/>
            <p:nvPr/>
          </p:nvSpPr>
          <p:spPr>
            <a:xfrm rot="5400000">
              <a:off x="208315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9"/>
            <p:cNvSpPr/>
            <p:nvPr/>
          </p:nvSpPr>
          <p:spPr>
            <a:xfrm rot="5400000">
              <a:off x="175179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9"/>
            <p:cNvSpPr/>
            <p:nvPr/>
          </p:nvSpPr>
          <p:spPr>
            <a:xfrm rot="5400000">
              <a:off x="175179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9"/>
            <p:cNvSpPr/>
            <p:nvPr/>
          </p:nvSpPr>
          <p:spPr>
            <a:xfrm rot="5400000">
              <a:off x="175179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9"/>
            <p:cNvSpPr/>
            <p:nvPr/>
          </p:nvSpPr>
          <p:spPr>
            <a:xfrm rot="5400000">
              <a:off x="175179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9"/>
            <p:cNvSpPr/>
            <p:nvPr/>
          </p:nvSpPr>
          <p:spPr>
            <a:xfrm rot="5400000">
              <a:off x="142050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9"/>
            <p:cNvSpPr/>
            <p:nvPr/>
          </p:nvSpPr>
          <p:spPr>
            <a:xfrm rot="5400000">
              <a:off x="142050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9"/>
            <p:cNvSpPr/>
            <p:nvPr/>
          </p:nvSpPr>
          <p:spPr>
            <a:xfrm rot="5400000">
              <a:off x="142050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9"/>
            <p:cNvSpPr/>
            <p:nvPr/>
          </p:nvSpPr>
          <p:spPr>
            <a:xfrm rot="5400000">
              <a:off x="142050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9"/>
            <p:cNvSpPr/>
            <p:nvPr/>
          </p:nvSpPr>
          <p:spPr>
            <a:xfrm rot="5400000">
              <a:off x="108913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9"/>
            <p:cNvSpPr/>
            <p:nvPr/>
          </p:nvSpPr>
          <p:spPr>
            <a:xfrm rot="5400000">
              <a:off x="108913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9"/>
            <p:cNvSpPr/>
            <p:nvPr/>
          </p:nvSpPr>
          <p:spPr>
            <a:xfrm rot="5400000">
              <a:off x="108913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9"/>
            <p:cNvSpPr/>
            <p:nvPr/>
          </p:nvSpPr>
          <p:spPr>
            <a:xfrm rot="5400000">
              <a:off x="108913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9"/>
            <p:cNvSpPr/>
            <p:nvPr/>
          </p:nvSpPr>
          <p:spPr>
            <a:xfrm rot="5400000">
              <a:off x="75779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9"/>
            <p:cNvSpPr/>
            <p:nvPr/>
          </p:nvSpPr>
          <p:spPr>
            <a:xfrm rot="5400000">
              <a:off x="75779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9"/>
            <p:cNvSpPr/>
            <p:nvPr/>
          </p:nvSpPr>
          <p:spPr>
            <a:xfrm rot="5400000">
              <a:off x="75779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9"/>
            <p:cNvSpPr/>
            <p:nvPr/>
          </p:nvSpPr>
          <p:spPr>
            <a:xfrm rot="5400000">
              <a:off x="75779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9"/>
            <p:cNvSpPr/>
            <p:nvPr/>
          </p:nvSpPr>
          <p:spPr>
            <a:xfrm rot="5400000">
              <a:off x="2414486" y="133746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9"/>
            <p:cNvSpPr/>
            <p:nvPr/>
          </p:nvSpPr>
          <p:spPr>
            <a:xfrm rot="5400000">
              <a:off x="2414486" y="16758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9"/>
            <p:cNvSpPr/>
            <p:nvPr/>
          </p:nvSpPr>
          <p:spPr>
            <a:xfrm rot="5400000">
              <a:off x="950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9"/>
            <p:cNvSpPr/>
            <p:nvPr/>
          </p:nvSpPr>
          <p:spPr>
            <a:xfrm rot="5400000">
              <a:off x="950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9"/>
            <p:cNvSpPr/>
            <p:nvPr/>
          </p:nvSpPr>
          <p:spPr>
            <a:xfrm rot="5400000">
              <a:off x="950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9"/>
            <p:cNvSpPr/>
            <p:nvPr/>
          </p:nvSpPr>
          <p:spPr>
            <a:xfrm rot="5400000">
              <a:off x="950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9"/>
            <p:cNvSpPr/>
            <p:nvPr/>
          </p:nvSpPr>
          <p:spPr>
            <a:xfrm rot="5400000">
              <a:off x="473407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9"/>
            <p:cNvSpPr/>
            <p:nvPr/>
          </p:nvSpPr>
          <p:spPr>
            <a:xfrm rot="5400000">
              <a:off x="440272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9"/>
            <p:cNvSpPr/>
            <p:nvPr/>
          </p:nvSpPr>
          <p:spPr>
            <a:xfrm rot="5400000">
              <a:off x="407137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9"/>
            <p:cNvSpPr/>
            <p:nvPr/>
          </p:nvSpPr>
          <p:spPr>
            <a:xfrm rot="5400000">
              <a:off x="3740023"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9"/>
            <p:cNvSpPr/>
            <p:nvPr/>
          </p:nvSpPr>
          <p:spPr>
            <a:xfrm rot="5400000">
              <a:off x="3408674"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9"/>
            <p:cNvSpPr/>
            <p:nvPr/>
          </p:nvSpPr>
          <p:spPr>
            <a:xfrm rot="5400000">
              <a:off x="3077325"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9"/>
            <p:cNvSpPr/>
            <p:nvPr/>
          </p:nvSpPr>
          <p:spPr>
            <a:xfrm rot="5400000">
              <a:off x="274597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9"/>
            <p:cNvSpPr/>
            <p:nvPr/>
          </p:nvSpPr>
          <p:spPr>
            <a:xfrm rot="5400000">
              <a:off x="50654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9"/>
            <p:cNvSpPr/>
            <p:nvPr/>
          </p:nvSpPr>
          <p:spPr>
            <a:xfrm rot="5400000">
              <a:off x="34086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9"/>
            <p:cNvSpPr/>
            <p:nvPr/>
          </p:nvSpPr>
          <p:spPr>
            <a:xfrm rot="5400000">
              <a:off x="274597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9"/>
            <p:cNvSpPr/>
            <p:nvPr/>
          </p:nvSpPr>
          <p:spPr>
            <a:xfrm rot="5400000">
              <a:off x="50654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9"/>
            <p:cNvSpPr/>
            <p:nvPr/>
          </p:nvSpPr>
          <p:spPr>
            <a:xfrm rot="5400000">
              <a:off x="34086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9"/>
            <p:cNvSpPr/>
            <p:nvPr/>
          </p:nvSpPr>
          <p:spPr>
            <a:xfrm rot="5400000">
              <a:off x="274597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9"/>
            <p:cNvSpPr/>
            <p:nvPr/>
          </p:nvSpPr>
          <p:spPr>
            <a:xfrm rot="5400000">
              <a:off x="50654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9"/>
            <p:cNvSpPr/>
            <p:nvPr/>
          </p:nvSpPr>
          <p:spPr>
            <a:xfrm rot="5400000">
              <a:off x="34086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9"/>
            <p:cNvSpPr/>
            <p:nvPr/>
          </p:nvSpPr>
          <p:spPr>
            <a:xfrm rot="5400000">
              <a:off x="2745976"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9"/>
            <p:cNvSpPr/>
            <p:nvPr/>
          </p:nvSpPr>
          <p:spPr>
            <a:xfrm rot="5400000">
              <a:off x="50654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9"/>
            <p:cNvSpPr/>
            <p:nvPr/>
          </p:nvSpPr>
          <p:spPr>
            <a:xfrm rot="5400000">
              <a:off x="34086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9"/>
            <p:cNvSpPr/>
            <p:nvPr/>
          </p:nvSpPr>
          <p:spPr>
            <a:xfrm rot="5400000">
              <a:off x="2745976"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9"/>
            <p:cNvSpPr/>
            <p:nvPr/>
          </p:nvSpPr>
          <p:spPr>
            <a:xfrm rot="5400000">
              <a:off x="506542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9"/>
            <p:cNvSpPr/>
            <p:nvPr/>
          </p:nvSpPr>
          <p:spPr>
            <a:xfrm rot="5400000">
              <a:off x="47340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9"/>
            <p:cNvSpPr/>
            <p:nvPr/>
          </p:nvSpPr>
          <p:spPr>
            <a:xfrm rot="5400000">
              <a:off x="47340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9"/>
            <p:cNvSpPr/>
            <p:nvPr/>
          </p:nvSpPr>
          <p:spPr>
            <a:xfrm rot="5400000">
              <a:off x="47340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9"/>
            <p:cNvSpPr/>
            <p:nvPr/>
          </p:nvSpPr>
          <p:spPr>
            <a:xfrm rot="5400000">
              <a:off x="47340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9"/>
            <p:cNvSpPr/>
            <p:nvPr/>
          </p:nvSpPr>
          <p:spPr>
            <a:xfrm rot="5400000">
              <a:off x="440278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9"/>
            <p:cNvSpPr/>
            <p:nvPr/>
          </p:nvSpPr>
          <p:spPr>
            <a:xfrm rot="5400000">
              <a:off x="440278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9"/>
            <p:cNvSpPr/>
            <p:nvPr/>
          </p:nvSpPr>
          <p:spPr>
            <a:xfrm rot="5400000">
              <a:off x="440278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9"/>
            <p:cNvSpPr/>
            <p:nvPr/>
          </p:nvSpPr>
          <p:spPr>
            <a:xfrm rot="5400000">
              <a:off x="440278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9"/>
            <p:cNvSpPr/>
            <p:nvPr/>
          </p:nvSpPr>
          <p:spPr>
            <a:xfrm rot="5400000">
              <a:off x="407140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9"/>
            <p:cNvSpPr/>
            <p:nvPr/>
          </p:nvSpPr>
          <p:spPr>
            <a:xfrm rot="5400000">
              <a:off x="407140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9"/>
            <p:cNvSpPr/>
            <p:nvPr/>
          </p:nvSpPr>
          <p:spPr>
            <a:xfrm rot="5400000">
              <a:off x="407140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9"/>
            <p:cNvSpPr/>
            <p:nvPr/>
          </p:nvSpPr>
          <p:spPr>
            <a:xfrm rot="5400000">
              <a:off x="407140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9"/>
            <p:cNvSpPr/>
            <p:nvPr/>
          </p:nvSpPr>
          <p:spPr>
            <a:xfrm rot="5400000">
              <a:off x="37400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9"/>
            <p:cNvSpPr/>
            <p:nvPr/>
          </p:nvSpPr>
          <p:spPr>
            <a:xfrm rot="5400000">
              <a:off x="37400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9"/>
            <p:cNvSpPr/>
            <p:nvPr/>
          </p:nvSpPr>
          <p:spPr>
            <a:xfrm rot="5400000">
              <a:off x="37400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9"/>
            <p:cNvSpPr/>
            <p:nvPr/>
          </p:nvSpPr>
          <p:spPr>
            <a:xfrm rot="5400000">
              <a:off x="37400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9"/>
            <p:cNvSpPr/>
            <p:nvPr/>
          </p:nvSpPr>
          <p:spPr>
            <a:xfrm rot="5400000">
              <a:off x="307734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9"/>
            <p:cNvSpPr/>
            <p:nvPr/>
          </p:nvSpPr>
          <p:spPr>
            <a:xfrm rot="5400000">
              <a:off x="307734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9"/>
            <p:cNvSpPr/>
            <p:nvPr/>
          </p:nvSpPr>
          <p:spPr>
            <a:xfrm rot="5400000">
              <a:off x="307734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9"/>
            <p:cNvSpPr/>
            <p:nvPr/>
          </p:nvSpPr>
          <p:spPr>
            <a:xfrm rot="5400000">
              <a:off x="307734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9"/>
            <p:cNvSpPr/>
            <p:nvPr/>
          </p:nvSpPr>
          <p:spPr>
            <a:xfrm rot="5400000">
              <a:off x="738502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9"/>
            <p:cNvSpPr/>
            <p:nvPr/>
          </p:nvSpPr>
          <p:spPr>
            <a:xfrm rot="5400000">
              <a:off x="705367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9"/>
            <p:cNvSpPr/>
            <p:nvPr/>
          </p:nvSpPr>
          <p:spPr>
            <a:xfrm rot="5400000">
              <a:off x="672232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9"/>
            <p:cNvSpPr/>
            <p:nvPr/>
          </p:nvSpPr>
          <p:spPr>
            <a:xfrm rot="5400000">
              <a:off x="6390973"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9"/>
            <p:cNvSpPr/>
            <p:nvPr/>
          </p:nvSpPr>
          <p:spPr>
            <a:xfrm rot="5400000">
              <a:off x="6059624"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9"/>
            <p:cNvSpPr/>
            <p:nvPr/>
          </p:nvSpPr>
          <p:spPr>
            <a:xfrm rot="5400000">
              <a:off x="5728275"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9"/>
            <p:cNvSpPr/>
            <p:nvPr/>
          </p:nvSpPr>
          <p:spPr>
            <a:xfrm rot="5400000">
              <a:off x="804771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9"/>
            <p:cNvSpPr/>
            <p:nvPr/>
          </p:nvSpPr>
          <p:spPr>
            <a:xfrm rot="5400000">
              <a:off x="539692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9"/>
            <p:cNvSpPr/>
            <p:nvPr/>
          </p:nvSpPr>
          <p:spPr>
            <a:xfrm rot="5400000">
              <a:off x="77163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9"/>
            <p:cNvSpPr/>
            <p:nvPr/>
          </p:nvSpPr>
          <p:spPr>
            <a:xfrm rot="5400000">
              <a:off x="605962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9"/>
            <p:cNvSpPr/>
            <p:nvPr/>
          </p:nvSpPr>
          <p:spPr>
            <a:xfrm rot="5400000">
              <a:off x="8047711"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9"/>
            <p:cNvSpPr/>
            <p:nvPr/>
          </p:nvSpPr>
          <p:spPr>
            <a:xfrm rot="5400000">
              <a:off x="539692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9"/>
            <p:cNvSpPr/>
            <p:nvPr/>
          </p:nvSpPr>
          <p:spPr>
            <a:xfrm rot="5400000">
              <a:off x="77163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9"/>
            <p:cNvSpPr/>
            <p:nvPr/>
          </p:nvSpPr>
          <p:spPr>
            <a:xfrm rot="5400000">
              <a:off x="605962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9"/>
            <p:cNvSpPr/>
            <p:nvPr/>
          </p:nvSpPr>
          <p:spPr>
            <a:xfrm rot="5400000">
              <a:off x="8047711"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9"/>
            <p:cNvSpPr/>
            <p:nvPr/>
          </p:nvSpPr>
          <p:spPr>
            <a:xfrm rot="5400000">
              <a:off x="539692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9"/>
            <p:cNvSpPr/>
            <p:nvPr/>
          </p:nvSpPr>
          <p:spPr>
            <a:xfrm rot="5400000">
              <a:off x="77163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9"/>
            <p:cNvSpPr/>
            <p:nvPr/>
          </p:nvSpPr>
          <p:spPr>
            <a:xfrm rot="5400000">
              <a:off x="605962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9"/>
            <p:cNvSpPr/>
            <p:nvPr/>
          </p:nvSpPr>
          <p:spPr>
            <a:xfrm rot="5400000">
              <a:off x="5396926"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9"/>
            <p:cNvSpPr/>
            <p:nvPr/>
          </p:nvSpPr>
          <p:spPr>
            <a:xfrm rot="5400000">
              <a:off x="77163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9"/>
            <p:cNvSpPr/>
            <p:nvPr/>
          </p:nvSpPr>
          <p:spPr>
            <a:xfrm rot="5400000">
              <a:off x="605962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9"/>
            <p:cNvSpPr/>
            <p:nvPr/>
          </p:nvSpPr>
          <p:spPr>
            <a:xfrm rot="5400000">
              <a:off x="5396926"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9"/>
            <p:cNvSpPr/>
            <p:nvPr/>
          </p:nvSpPr>
          <p:spPr>
            <a:xfrm rot="5400000">
              <a:off x="771637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9"/>
            <p:cNvSpPr/>
            <p:nvPr/>
          </p:nvSpPr>
          <p:spPr>
            <a:xfrm rot="5400000">
              <a:off x="73850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9"/>
            <p:cNvSpPr/>
            <p:nvPr/>
          </p:nvSpPr>
          <p:spPr>
            <a:xfrm rot="5400000">
              <a:off x="73850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9"/>
            <p:cNvSpPr/>
            <p:nvPr/>
          </p:nvSpPr>
          <p:spPr>
            <a:xfrm rot="5400000">
              <a:off x="73850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9"/>
            <p:cNvSpPr/>
            <p:nvPr/>
          </p:nvSpPr>
          <p:spPr>
            <a:xfrm rot="5400000">
              <a:off x="73850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9"/>
            <p:cNvSpPr/>
            <p:nvPr/>
          </p:nvSpPr>
          <p:spPr>
            <a:xfrm rot="5400000">
              <a:off x="705373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9"/>
            <p:cNvSpPr/>
            <p:nvPr/>
          </p:nvSpPr>
          <p:spPr>
            <a:xfrm rot="5400000">
              <a:off x="705373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9"/>
            <p:cNvSpPr/>
            <p:nvPr/>
          </p:nvSpPr>
          <p:spPr>
            <a:xfrm rot="5400000">
              <a:off x="705373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9"/>
            <p:cNvSpPr/>
            <p:nvPr/>
          </p:nvSpPr>
          <p:spPr>
            <a:xfrm rot="5400000">
              <a:off x="705373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9"/>
            <p:cNvSpPr/>
            <p:nvPr/>
          </p:nvSpPr>
          <p:spPr>
            <a:xfrm rot="5400000">
              <a:off x="672235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9"/>
            <p:cNvSpPr/>
            <p:nvPr/>
          </p:nvSpPr>
          <p:spPr>
            <a:xfrm rot="5400000">
              <a:off x="672235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9"/>
            <p:cNvSpPr/>
            <p:nvPr/>
          </p:nvSpPr>
          <p:spPr>
            <a:xfrm rot="5400000">
              <a:off x="672235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9"/>
            <p:cNvSpPr/>
            <p:nvPr/>
          </p:nvSpPr>
          <p:spPr>
            <a:xfrm rot="5400000">
              <a:off x="672235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9"/>
            <p:cNvSpPr/>
            <p:nvPr/>
          </p:nvSpPr>
          <p:spPr>
            <a:xfrm rot="5400000">
              <a:off x="63910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9"/>
            <p:cNvSpPr/>
            <p:nvPr/>
          </p:nvSpPr>
          <p:spPr>
            <a:xfrm rot="5400000">
              <a:off x="63910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9"/>
            <p:cNvSpPr/>
            <p:nvPr/>
          </p:nvSpPr>
          <p:spPr>
            <a:xfrm rot="5400000">
              <a:off x="63910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9"/>
            <p:cNvSpPr/>
            <p:nvPr/>
          </p:nvSpPr>
          <p:spPr>
            <a:xfrm rot="5400000">
              <a:off x="63910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9"/>
            <p:cNvSpPr/>
            <p:nvPr/>
          </p:nvSpPr>
          <p:spPr>
            <a:xfrm rot="5400000">
              <a:off x="8047711" y="133746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9"/>
            <p:cNvSpPr/>
            <p:nvPr/>
          </p:nvSpPr>
          <p:spPr>
            <a:xfrm rot="5400000">
              <a:off x="8047711" y="16758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9"/>
            <p:cNvSpPr/>
            <p:nvPr/>
          </p:nvSpPr>
          <p:spPr>
            <a:xfrm rot="5400000">
              <a:off x="57282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9"/>
            <p:cNvSpPr/>
            <p:nvPr/>
          </p:nvSpPr>
          <p:spPr>
            <a:xfrm rot="5400000">
              <a:off x="57282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9"/>
            <p:cNvSpPr/>
            <p:nvPr/>
          </p:nvSpPr>
          <p:spPr>
            <a:xfrm rot="5400000">
              <a:off x="57282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9"/>
            <p:cNvSpPr/>
            <p:nvPr/>
          </p:nvSpPr>
          <p:spPr>
            <a:xfrm rot="5400000">
              <a:off x="57282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9"/>
            <p:cNvSpPr/>
            <p:nvPr/>
          </p:nvSpPr>
          <p:spPr>
            <a:xfrm rot="5400000">
              <a:off x="90418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9"/>
            <p:cNvSpPr/>
            <p:nvPr/>
          </p:nvSpPr>
          <p:spPr>
            <a:xfrm rot="5400000">
              <a:off x="8710550"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9"/>
            <p:cNvSpPr/>
            <p:nvPr/>
          </p:nvSpPr>
          <p:spPr>
            <a:xfrm rot="5400000">
              <a:off x="837920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9"/>
            <p:cNvSpPr/>
            <p:nvPr/>
          </p:nvSpPr>
          <p:spPr>
            <a:xfrm rot="5400000">
              <a:off x="90418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9"/>
            <p:cNvSpPr/>
            <p:nvPr/>
          </p:nvSpPr>
          <p:spPr>
            <a:xfrm rot="5400000">
              <a:off x="8379201"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9"/>
            <p:cNvSpPr/>
            <p:nvPr/>
          </p:nvSpPr>
          <p:spPr>
            <a:xfrm rot="5400000">
              <a:off x="90418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9"/>
            <p:cNvSpPr/>
            <p:nvPr/>
          </p:nvSpPr>
          <p:spPr>
            <a:xfrm rot="5400000">
              <a:off x="8379201"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9"/>
            <p:cNvSpPr/>
            <p:nvPr/>
          </p:nvSpPr>
          <p:spPr>
            <a:xfrm rot="5400000">
              <a:off x="90418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9"/>
            <p:cNvSpPr/>
            <p:nvPr/>
          </p:nvSpPr>
          <p:spPr>
            <a:xfrm rot="5400000">
              <a:off x="8379201"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9"/>
            <p:cNvSpPr/>
            <p:nvPr/>
          </p:nvSpPr>
          <p:spPr>
            <a:xfrm rot="5400000">
              <a:off x="90418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9"/>
            <p:cNvSpPr/>
            <p:nvPr/>
          </p:nvSpPr>
          <p:spPr>
            <a:xfrm rot="5400000">
              <a:off x="8379201"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9"/>
            <p:cNvSpPr/>
            <p:nvPr/>
          </p:nvSpPr>
          <p:spPr>
            <a:xfrm rot="5400000">
              <a:off x="87105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9"/>
            <p:cNvSpPr/>
            <p:nvPr/>
          </p:nvSpPr>
          <p:spPr>
            <a:xfrm rot="5400000">
              <a:off x="87105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9"/>
            <p:cNvSpPr/>
            <p:nvPr/>
          </p:nvSpPr>
          <p:spPr>
            <a:xfrm rot="5400000">
              <a:off x="87105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9"/>
            <p:cNvSpPr/>
            <p:nvPr/>
          </p:nvSpPr>
          <p:spPr>
            <a:xfrm rot="5400000">
              <a:off x="87105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52" name="Google Shape;3652;p29"/>
          <p:cNvPicPr preferRelativeResize="0"/>
          <p:nvPr/>
        </p:nvPicPr>
        <p:blipFill>
          <a:blip r:embed="rId2">
            <a:alphaModFix/>
          </a:blip>
          <a:stretch>
            <a:fillRect/>
          </a:stretch>
        </p:blipFill>
        <p:spPr>
          <a:xfrm>
            <a:off x="5477000" y="76200"/>
            <a:ext cx="3590799" cy="32243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2800"/>
              <a:buFont typeface="Aldrich"/>
              <a:buNone/>
              <a:defRPr sz="2800" b="1">
                <a:solidFill>
                  <a:schemeClr val="accent3"/>
                </a:solidFill>
                <a:latin typeface="Aldrich"/>
                <a:ea typeface="Aldrich"/>
                <a:cs typeface="Aldrich"/>
                <a:sym typeface="Aldrich"/>
              </a:defRPr>
            </a:lvl1pPr>
            <a:lvl2pPr lvl="1">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2pPr>
            <a:lvl3pPr lvl="2">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3pPr>
            <a:lvl4pPr lvl="3">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4pPr>
            <a:lvl5pPr lvl="4">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5pPr>
            <a:lvl6pPr lvl="5">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6pPr>
            <a:lvl7pPr lvl="6">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7pPr>
            <a:lvl8pPr lvl="7">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8pPr>
            <a:lvl9pPr lvl="8">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1pPr>
            <a:lvl2pPr marL="914400" lvl="1"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2pPr>
            <a:lvl3pPr marL="1371600" lvl="2"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3pPr>
            <a:lvl4pPr marL="1828800" lvl="3"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4pPr>
            <a:lvl5pPr marL="2286000" lvl="4"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5pPr>
            <a:lvl6pPr marL="2743200" lvl="5"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6pPr>
            <a:lvl7pPr marL="3200400" lvl="6"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7pPr>
            <a:lvl8pPr marL="3657600" lvl="7"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8pPr>
            <a:lvl9pPr marL="4114800" lvl="8"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6" r:id="rId4"/>
    <p:sldLayoutId id="2147483657" r:id="rId5"/>
    <p:sldLayoutId id="2147483672"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HBh09qljFXA" TargetMode="External"/><Relationship Id="rId3" Type="http://schemas.openxmlformats.org/officeDocument/2006/relationships/image" Target="../media/image23.png"/><Relationship Id="rId7" Type="http://schemas.openxmlformats.org/officeDocument/2006/relationships/hyperlink" Target="https://es.wikipedia.org/wiki/Fuerza_magn%C3%A9tica"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youtube.com/watch?v=VF0B6bzOe3I" TargetMode="External"/><Relationship Id="rId5" Type="http://schemas.openxmlformats.org/officeDocument/2006/relationships/hyperlink" Target="https://www.youtube.com/watch?v=O1p8xm-KG6c&amp;t=319s" TargetMode="External"/><Relationship Id="rId4" Type="http://schemas.openxmlformats.org/officeDocument/2006/relationships/image" Target="../media/image24.png"/><Relationship Id="rId9" Type="http://schemas.openxmlformats.org/officeDocument/2006/relationships/hyperlink" Target="https://www.pinterest.es/pin/jr-railways-maglev--1975955023767464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63" name="Google Shape;3663;p33"/>
          <p:cNvSpPr txBox="1">
            <a:spLocks noGrp="1"/>
          </p:cNvSpPr>
          <p:nvPr>
            <p:ph type="ctrTitle"/>
          </p:nvPr>
        </p:nvSpPr>
        <p:spPr>
          <a:xfrm>
            <a:off x="317667" y="539501"/>
            <a:ext cx="4152200" cy="29406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dirty="0"/>
              <a:t>Los trenes maglev y la física</a:t>
            </a:r>
            <a:endParaRPr dirty="0"/>
          </a:p>
        </p:txBody>
      </p:sp>
      <p:sp>
        <p:nvSpPr>
          <p:cNvPr id="3664" name="Google Shape;3664;p33"/>
          <p:cNvSpPr txBox="1">
            <a:spLocks noGrp="1"/>
          </p:cNvSpPr>
          <p:nvPr>
            <p:ph type="subTitle" idx="1"/>
          </p:nvPr>
        </p:nvSpPr>
        <p:spPr>
          <a:xfrm>
            <a:off x="713225" y="3732425"/>
            <a:ext cx="2314788" cy="65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Física 2: electricidad y magnetismo</a:t>
            </a:r>
            <a:endParaRPr dirty="0"/>
          </a:p>
        </p:txBody>
      </p:sp>
      <p:pic>
        <p:nvPicPr>
          <p:cNvPr id="3665" name="Google Shape;3665;p33"/>
          <p:cNvPicPr preferRelativeResize="0"/>
          <p:nvPr/>
        </p:nvPicPr>
        <p:blipFill>
          <a:blip r:embed="rId3">
            <a:alphaModFix/>
          </a:blip>
          <a:stretch>
            <a:fillRect/>
          </a:stretch>
        </p:blipFill>
        <p:spPr>
          <a:xfrm flipH="1">
            <a:off x="4572000" y="680650"/>
            <a:ext cx="4583398" cy="3782199"/>
          </a:xfrm>
          <a:prstGeom prst="rect">
            <a:avLst/>
          </a:prstGeom>
          <a:noFill/>
          <a:ln>
            <a:noFill/>
          </a:ln>
        </p:spPr>
      </p:pic>
      <p:pic>
        <p:nvPicPr>
          <p:cNvPr id="3666" name="Google Shape;3666;p33">
            <a:hlinkClick r:id="" action="ppaction://hlinkshowjump?jump=nextslide"/>
          </p:cNvPr>
          <p:cNvPicPr preferRelativeResize="0"/>
          <p:nvPr/>
        </p:nvPicPr>
        <p:blipFill>
          <a:blip r:embed="rId4">
            <a:alphaModFix/>
          </a:blip>
          <a:stretch>
            <a:fillRect/>
          </a:stretch>
        </p:blipFill>
        <p:spPr>
          <a:xfrm>
            <a:off x="4306925" y="-148012"/>
            <a:ext cx="760599" cy="13750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36"/>
        <p:cNvGrpSpPr/>
        <p:nvPr/>
      </p:nvGrpSpPr>
      <p:grpSpPr>
        <a:xfrm>
          <a:off x="0" y="0"/>
          <a:ext cx="0" cy="0"/>
          <a:chOff x="0" y="0"/>
          <a:chExt cx="0" cy="0"/>
        </a:xfrm>
      </p:grpSpPr>
      <p:sp>
        <p:nvSpPr>
          <p:cNvPr id="3837" name="Google Shape;3837;p41"/>
          <p:cNvSpPr txBox="1">
            <a:spLocks noGrp="1"/>
          </p:cNvSpPr>
          <p:nvPr>
            <p:ph type="title"/>
          </p:nvPr>
        </p:nvSpPr>
        <p:spPr>
          <a:xfrm>
            <a:off x="-157272" y="0"/>
            <a:ext cx="7734925" cy="9220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Fuerza magnética</a:t>
            </a:r>
            <a:endParaRPr sz="4800" dirty="0"/>
          </a:p>
        </p:txBody>
      </p:sp>
      <p:pic>
        <p:nvPicPr>
          <p:cNvPr id="3838" name="Google Shape;3838;p41">
            <a:hlinkClick r:id="" action="ppaction://hlinkshowjump?jump=nextslide"/>
          </p:cNvPr>
          <p:cNvPicPr preferRelativeResize="0"/>
          <p:nvPr/>
        </p:nvPicPr>
        <p:blipFill>
          <a:blip r:embed="rId3">
            <a:alphaModFix/>
          </a:blip>
          <a:stretch>
            <a:fillRect/>
          </a:stretch>
        </p:blipFill>
        <p:spPr>
          <a:xfrm>
            <a:off x="7746764" y="0"/>
            <a:ext cx="911462" cy="1487834"/>
          </a:xfrm>
          <a:prstGeom prst="rect">
            <a:avLst/>
          </a:prstGeom>
          <a:noFill/>
          <a:ln>
            <a:noFill/>
          </a:ln>
        </p:spPr>
      </p:pic>
      <p:sp>
        <p:nvSpPr>
          <p:cNvPr id="26" name="Google Shape;3837;p41">
            <a:extLst>
              <a:ext uri="{FF2B5EF4-FFF2-40B4-BE49-F238E27FC236}">
                <a16:creationId xmlns:a16="http://schemas.microsoft.com/office/drawing/2014/main" id="{8FCFA492-3F59-7FE2-DB3F-565CA58C8738}"/>
              </a:ext>
            </a:extLst>
          </p:cNvPr>
          <p:cNvSpPr txBox="1">
            <a:spLocks/>
          </p:cNvSpPr>
          <p:nvPr/>
        </p:nvSpPr>
        <p:spPr>
          <a:xfrm>
            <a:off x="6018927" y="3281414"/>
            <a:ext cx="3284221" cy="10763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6000"/>
              <a:buFont typeface="Aldrich"/>
              <a:buNone/>
              <a:defRPr sz="7000" b="1" i="0" u="none" strike="noStrike" cap="none">
                <a:solidFill>
                  <a:schemeClr val="accent3"/>
                </a:solidFill>
                <a:latin typeface="Aldrich"/>
                <a:ea typeface="Aldrich"/>
                <a:cs typeface="Aldrich"/>
                <a:sym typeface="Aldrich"/>
              </a:defRPr>
            </a:lvl1pPr>
            <a:lvl2pPr marR="0" lvl="1"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2pPr>
            <a:lvl3pPr marR="0" lvl="2"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3pPr>
            <a:lvl4pPr marR="0" lvl="3"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4pPr>
            <a:lvl5pPr marR="0" lvl="4"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5pPr>
            <a:lvl6pPr marR="0" lvl="5"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6pPr>
            <a:lvl7pPr marR="0" lvl="6"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7pPr>
            <a:lvl8pPr marR="0" lvl="7"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8pPr>
            <a:lvl9pPr marR="0" lvl="8"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9pPr>
          </a:lstStyle>
          <a:p>
            <a:endParaRPr lang="es-AR" sz="2800" dirty="0"/>
          </a:p>
        </p:txBody>
      </p:sp>
      <p:sp>
        <p:nvSpPr>
          <p:cNvPr id="27" name="Google Shape;3800;p40">
            <a:extLst>
              <a:ext uri="{FF2B5EF4-FFF2-40B4-BE49-F238E27FC236}">
                <a16:creationId xmlns:a16="http://schemas.microsoft.com/office/drawing/2014/main" id="{E6F9A4E4-EA46-4AB9-1AF7-E3DC14E68C85}"/>
              </a:ext>
            </a:extLst>
          </p:cNvPr>
          <p:cNvSpPr txBox="1">
            <a:spLocks/>
          </p:cNvSpPr>
          <p:nvPr/>
        </p:nvSpPr>
        <p:spPr>
          <a:xfrm>
            <a:off x="292091" y="1026822"/>
            <a:ext cx="7056679" cy="92202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US" sz="1500" dirty="0">
                <a:latin typeface="Aldrich" panose="020B0604020202020204" charset="0"/>
                <a:cs typeface="Calibri" panose="020F0502020204030204" pitchFamily="34" charset="0"/>
              </a:rPr>
              <a:t>El principal concepto físico utilizado en la construcción de estos trenes es el de la fuerza magnética. E</a:t>
            </a:r>
            <a:r>
              <a:rPr lang="es-ES" sz="1500" b="0" i="0" dirty="0">
                <a:solidFill>
                  <a:srgbClr val="202122"/>
                </a:solidFill>
                <a:effectLst/>
                <a:latin typeface="Aldrich" panose="020B0604020202020204" charset="0"/>
                <a:cs typeface="Calibri" panose="020F0502020204030204" pitchFamily="34" charset="0"/>
              </a:rPr>
              <a:t>s la parte de la</a:t>
            </a:r>
            <a:r>
              <a:rPr lang="es-ES" sz="1500" dirty="0">
                <a:solidFill>
                  <a:srgbClr val="202122"/>
                </a:solidFill>
                <a:latin typeface="Aldrich" panose="020B0604020202020204" charset="0"/>
                <a:cs typeface="Calibri" panose="020F0502020204030204" pitchFamily="34" charset="0"/>
              </a:rPr>
              <a:t> fuerza de Lorentz </a:t>
            </a:r>
            <a:r>
              <a:rPr lang="es-ES" sz="1500" b="0" i="0" dirty="0">
                <a:solidFill>
                  <a:srgbClr val="202122"/>
                </a:solidFill>
                <a:effectLst/>
                <a:latin typeface="Aldrich" panose="020B0604020202020204" charset="0"/>
                <a:cs typeface="Calibri" panose="020F0502020204030204" pitchFamily="34" charset="0"/>
              </a:rPr>
              <a:t>que mide un observador sobre una distribución de cargas eléctricas en movimiento.</a:t>
            </a:r>
          </a:p>
          <a:p>
            <a:pPr algn="just"/>
            <a:r>
              <a:rPr lang="es-ES" sz="1500" b="0" i="0" dirty="0">
                <a:solidFill>
                  <a:srgbClr val="202122"/>
                </a:solidFill>
                <a:effectLst/>
                <a:latin typeface="Aldrich" panose="020B0604020202020204" charset="0"/>
                <a:cs typeface="Calibri" panose="020F0502020204030204" pitchFamily="34" charset="0"/>
              </a:rPr>
              <a:t> </a:t>
            </a:r>
            <a:endParaRPr lang="es-US" sz="1500" dirty="0">
              <a:latin typeface="Aldrich" panose="020B0604020202020204" charset="0"/>
              <a:cs typeface="Calibri" panose="020F0502020204030204" pitchFamily="34" charset="0"/>
            </a:endParaRPr>
          </a:p>
        </p:txBody>
      </p:sp>
      <p:sp>
        <p:nvSpPr>
          <p:cNvPr id="28" name="Google Shape;3800;p40">
            <a:extLst>
              <a:ext uri="{FF2B5EF4-FFF2-40B4-BE49-F238E27FC236}">
                <a16:creationId xmlns:a16="http://schemas.microsoft.com/office/drawing/2014/main" id="{F78927DA-A9A0-EBB0-FF48-6AF12138697F}"/>
              </a:ext>
            </a:extLst>
          </p:cNvPr>
          <p:cNvSpPr txBox="1">
            <a:spLocks/>
          </p:cNvSpPr>
          <p:nvPr/>
        </p:nvSpPr>
        <p:spPr>
          <a:xfrm>
            <a:off x="292091" y="1829325"/>
            <a:ext cx="8559818" cy="111059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AR" sz="1500" dirty="0">
                <a:latin typeface="Aldrich" panose="020B0604020202020204" charset="0"/>
                <a:cs typeface="Calibri" panose="020F0502020204030204" pitchFamily="34" charset="0"/>
              </a:rPr>
              <a:t>En un imán o electroimán podemos distinguir dos clases de polos magnéticos llamados norte y sur. Al acercar dos polos iguales aparece sobre ellos una fuerza de atracción y al acercar dos diferentes, la fuerza es de repulsión. A continuación veremos como los maglev utilizan esto a su favor:</a:t>
            </a:r>
            <a:endParaRPr lang="es-ES" sz="1500" b="0" i="0" dirty="0">
              <a:solidFill>
                <a:srgbClr val="202122"/>
              </a:solidFill>
              <a:effectLst/>
              <a:latin typeface="Aldrich" panose="020B0604020202020204" charset="0"/>
              <a:cs typeface="Calibri" panose="020F0502020204030204" pitchFamily="34" charset="0"/>
            </a:endParaRPr>
          </a:p>
          <a:p>
            <a:pPr algn="just"/>
            <a:r>
              <a:rPr lang="es-ES" sz="1500" b="0" i="0" dirty="0">
                <a:solidFill>
                  <a:srgbClr val="202122"/>
                </a:solidFill>
                <a:effectLst/>
                <a:latin typeface="Aldrich" panose="020B0604020202020204" charset="0"/>
                <a:cs typeface="Calibri" panose="020F0502020204030204" pitchFamily="34" charset="0"/>
              </a:rPr>
              <a:t> </a:t>
            </a:r>
            <a:endParaRPr lang="es-US" sz="1500" dirty="0">
              <a:latin typeface="Aldrich" panose="020B0604020202020204" charset="0"/>
              <a:cs typeface="Calibri" panose="020F0502020204030204" pitchFamily="34" charset="0"/>
            </a:endParaRPr>
          </a:p>
        </p:txBody>
      </p:sp>
      <p:pic>
        <p:nvPicPr>
          <p:cNvPr id="1028" name="Picture 4" descr="Maglev', el tren que vuela | Ciencia | EL PAÍS">
            <a:extLst>
              <a:ext uri="{FF2B5EF4-FFF2-40B4-BE49-F238E27FC236}">
                <a16:creationId xmlns:a16="http://schemas.microsoft.com/office/drawing/2014/main" id="{1790FF5E-878A-A04E-04F2-DAAA4FB5CA2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187" b="89885" l="6378" r="91071">
                        <a14:foregroundMark x1="6378" y1="74800" x2="6378" y2="74800"/>
                        <a14:foregroundMark x1="37092" y1="64153" x2="37092" y2="64153"/>
                        <a14:foregroundMark x1="72296" y1="22005" x2="72296" y2="22005"/>
                        <a14:foregroundMark x1="27092" y1="65572" x2="27092" y2="65572"/>
                        <a14:foregroundMark x1="18061" y1="75688" x2="18061" y2="75688"/>
                        <a14:foregroundMark x1="16224" y1="74357" x2="16224" y2="74357"/>
                        <a14:foregroundMark x1="43673" y1="55812" x2="43673" y2="55812"/>
                        <a14:foregroundMark x1="38316" y1="53061" x2="38316" y2="53061"/>
                        <a14:foregroundMark x1="57143" y1="36823" x2="57143" y2="36823"/>
                        <a14:foregroundMark x1="57143" y1="30346" x2="57143" y2="30346"/>
                        <a14:foregroundMark x1="68827" y1="19255" x2="68827" y2="19255"/>
                        <a14:foregroundMark x1="81327" y1="12777" x2="81327" y2="12777"/>
                        <a14:foregroundMark x1="53878" y1="48891" x2="53878" y2="48891"/>
                        <a14:foregroundMark x1="30357" y1="58119" x2="30357" y2="58119"/>
                        <a14:foregroundMark x1="35459" y1="57675" x2="35459" y2="57675"/>
                        <a14:foregroundMark x1="34847" y1="53505" x2="34847" y2="53505"/>
                        <a14:foregroundMark x1="41378" y1="47028" x2="41378" y2="47028"/>
                        <a14:foregroundMark x1="33010" y1="51198" x2="33010" y2="51198"/>
                        <a14:foregroundMark x1="34847" y1="49778" x2="34847" y2="49778"/>
                        <a14:foregroundMark x1="74133" y1="17835" x2="74133" y2="17835"/>
                        <a14:foregroundMark x1="91122" y1="20142" x2="91122" y2="20142"/>
                        <a14:foregroundMark x1="89694" y1="7187" x2="89694" y2="7187"/>
                        <a14:foregroundMark x1="61071" y1="49335" x2="61071" y2="49335"/>
                        <a14:foregroundMark x1="86837" y1="27063" x2="86837" y2="27063"/>
                        <a14:backgroundMark x1="35051" y1="25732" x2="35051" y2="25732"/>
                        <a14:backgroundMark x1="78673" y1="76664" x2="78673" y2="76664"/>
                        <a14:backgroundMark x1="5153" y1="15972" x2="5153" y2="15972"/>
                        <a14:backgroundMark x1="29337" y1="5324" x2="29337" y2="5324"/>
                        <a14:backgroundMark x1="96276" y1="68767" x2="96276" y2="68767"/>
                      </a14:backgroundRemoval>
                    </a14:imgEffect>
                  </a14:imgLayer>
                </a14:imgProps>
              </a:ext>
              <a:ext uri="{28A0092B-C50C-407E-A947-70E740481C1C}">
                <a14:useLocalDpi xmlns:a14="http://schemas.microsoft.com/office/drawing/2010/main" val="0"/>
              </a:ext>
            </a:extLst>
          </a:blip>
          <a:srcRect/>
          <a:stretch>
            <a:fillRect/>
          </a:stretch>
        </p:blipFill>
        <p:spPr bwMode="auto">
          <a:xfrm>
            <a:off x="2245519" y="2871370"/>
            <a:ext cx="4652962" cy="2057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96"/>
        <p:cNvGrpSpPr/>
        <p:nvPr/>
      </p:nvGrpSpPr>
      <p:grpSpPr>
        <a:xfrm>
          <a:off x="0" y="0"/>
          <a:ext cx="0" cy="0"/>
          <a:chOff x="0" y="0"/>
          <a:chExt cx="0" cy="0"/>
        </a:xfrm>
      </p:grpSpPr>
      <p:sp>
        <p:nvSpPr>
          <p:cNvPr id="3797" name="Google Shape;3797;p40"/>
          <p:cNvSpPr txBox="1">
            <a:spLocks noGrp="1"/>
          </p:cNvSpPr>
          <p:nvPr>
            <p:ph type="subTitle" idx="1"/>
          </p:nvPr>
        </p:nvSpPr>
        <p:spPr>
          <a:xfrm>
            <a:off x="5598745" y="1176500"/>
            <a:ext cx="3467101" cy="5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Cambio de polaridad</a:t>
            </a:r>
            <a:endParaRPr dirty="0">
              <a:solidFill>
                <a:schemeClr val="accent3"/>
              </a:solidFill>
            </a:endParaRPr>
          </a:p>
        </p:txBody>
      </p:sp>
      <p:sp>
        <p:nvSpPr>
          <p:cNvPr id="3798" name="Google Shape;3798;p40"/>
          <p:cNvSpPr txBox="1">
            <a:spLocks noGrp="1"/>
          </p:cNvSpPr>
          <p:nvPr>
            <p:ph type="subTitle" idx="2"/>
          </p:nvPr>
        </p:nvSpPr>
        <p:spPr>
          <a:xfrm>
            <a:off x="5645947" y="2875112"/>
            <a:ext cx="2747100" cy="5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Efecto Joule</a:t>
            </a:r>
            <a:endParaRPr dirty="0">
              <a:solidFill>
                <a:schemeClr val="accent3"/>
              </a:solidFill>
            </a:endParaRPr>
          </a:p>
        </p:txBody>
      </p:sp>
      <p:sp>
        <p:nvSpPr>
          <p:cNvPr id="3800" name="Google Shape;3800;p40"/>
          <p:cNvSpPr txBox="1">
            <a:spLocks noGrp="1"/>
          </p:cNvSpPr>
          <p:nvPr>
            <p:ph type="subTitle" idx="4"/>
          </p:nvPr>
        </p:nvSpPr>
        <p:spPr>
          <a:xfrm>
            <a:off x="5594522" y="3469346"/>
            <a:ext cx="3419899" cy="1198346"/>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US" dirty="0">
                <a:solidFill>
                  <a:srgbClr val="000000"/>
                </a:solidFill>
                <a:latin typeface="Aldrich" panose="020B0604020202020204" charset="0"/>
                <a:cs typeface="Calibri" panose="020F0502020204030204" pitchFamily="34" charset="0"/>
                <a:sym typeface="Arial"/>
              </a:rPr>
              <a:t>Para que los Maglev se muevan se necesita un gran campo magnético, para ello se hace circular una corriente de gran tamaño, que en consecuencia produce calor y una disminución en la efectividad de los imanes .</a:t>
            </a:r>
          </a:p>
        </p:txBody>
      </p:sp>
      <p:sp>
        <p:nvSpPr>
          <p:cNvPr id="3801" name="Google Shape;3801;p40"/>
          <p:cNvSpPr txBox="1">
            <a:spLocks noGrp="1"/>
          </p:cNvSpPr>
          <p:nvPr>
            <p:ph type="title"/>
          </p:nvPr>
        </p:nvSpPr>
        <p:spPr>
          <a:xfrm>
            <a:off x="1490400" y="404002"/>
            <a:ext cx="5399999" cy="572700"/>
          </a:xfrm>
          <a:prstGeom prst="rect">
            <a:avLst/>
          </a:prstGeom>
        </p:spPr>
        <p:txBody>
          <a:bodyPr spcFirstLastPara="1" wrap="square" lIns="91425" tIns="91425" rIns="91425" bIns="91425" anchor="ctr" anchorCtr="0">
            <a:noAutofit/>
          </a:bodyPr>
          <a:lstStyle/>
          <a:p>
            <a:r>
              <a:rPr lang="en" dirty="0"/>
              <a:t>Manipulación de imanes</a:t>
            </a:r>
            <a:br>
              <a:rPr lang="en" dirty="0"/>
            </a:br>
            <a:r>
              <a:rPr lang="en" dirty="0"/>
              <a:t>y </a:t>
            </a:r>
            <a:r>
              <a:rPr lang="es-AR" sz="3200" dirty="0"/>
              <a:t>Sistema de propulsión</a:t>
            </a:r>
            <a:br>
              <a:rPr lang="es-AR" sz="3200" dirty="0"/>
            </a:br>
            <a:endParaRPr dirty="0"/>
          </a:p>
        </p:txBody>
      </p:sp>
      <p:sp>
        <p:nvSpPr>
          <p:cNvPr id="3802" name="Google Shape;3802;p40"/>
          <p:cNvSpPr/>
          <p:nvPr/>
        </p:nvSpPr>
        <p:spPr>
          <a:xfrm>
            <a:off x="4452889" y="1176501"/>
            <a:ext cx="928736" cy="151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0"/>
          <p:cNvSpPr/>
          <p:nvPr/>
        </p:nvSpPr>
        <p:spPr>
          <a:xfrm>
            <a:off x="4452889" y="3090575"/>
            <a:ext cx="928736" cy="151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5" name="Google Shape;3805;p40"/>
          <p:cNvGrpSpPr/>
          <p:nvPr/>
        </p:nvGrpSpPr>
        <p:grpSpPr>
          <a:xfrm>
            <a:off x="4704736" y="3630643"/>
            <a:ext cx="439391" cy="437877"/>
            <a:chOff x="5766424" y="4275195"/>
            <a:chExt cx="358160" cy="356926"/>
          </a:xfrm>
        </p:grpSpPr>
        <p:sp>
          <p:nvSpPr>
            <p:cNvPr id="3806" name="Google Shape;3806;p40"/>
            <p:cNvSpPr/>
            <p:nvPr/>
          </p:nvSpPr>
          <p:spPr>
            <a:xfrm>
              <a:off x="5766424" y="4485327"/>
              <a:ext cx="64862" cy="146793"/>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0"/>
            <p:cNvSpPr/>
            <p:nvPr/>
          </p:nvSpPr>
          <p:spPr>
            <a:xfrm>
              <a:off x="5766661" y="4485327"/>
              <a:ext cx="30961" cy="146793"/>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0"/>
            <p:cNvSpPr/>
            <p:nvPr/>
          </p:nvSpPr>
          <p:spPr>
            <a:xfrm>
              <a:off x="5864190" y="4449115"/>
              <a:ext cx="64862" cy="18300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0"/>
            <p:cNvSpPr/>
            <p:nvPr/>
          </p:nvSpPr>
          <p:spPr>
            <a:xfrm>
              <a:off x="5864190" y="4449115"/>
              <a:ext cx="30934" cy="18300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0"/>
            <p:cNvSpPr/>
            <p:nvPr/>
          </p:nvSpPr>
          <p:spPr>
            <a:xfrm>
              <a:off x="5962193" y="4412692"/>
              <a:ext cx="64626" cy="219429"/>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0"/>
            <p:cNvSpPr/>
            <p:nvPr/>
          </p:nvSpPr>
          <p:spPr>
            <a:xfrm>
              <a:off x="5962193" y="4412692"/>
              <a:ext cx="30698" cy="219429"/>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0"/>
            <p:cNvSpPr/>
            <p:nvPr/>
          </p:nvSpPr>
          <p:spPr>
            <a:xfrm>
              <a:off x="6059959" y="4376506"/>
              <a:ext cx="64626" cy="255615"/>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0"/>
            <p:cNvSpPr/>
            <p:nvPr/>
          </p:nvSpPr>
          <p:spPr>
            <a:xfrm>
              <a:off x="6059959" y="4376506"/>
              <a:ext cx="30934" cy="255615"/>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0"/>
            <p:cNvSpPr/>
            <p:nvPr/>
          </p:nvSpPr>
          <p:spPr>
            <a:xfrm>
              <a:off x="5781997" y="4275195"/>
              <a:ext cx="332767" cy="13424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284570A1-88CF-696E-BD3B-0C754D6F469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20394" t="20944" r="21447" b="18078"/>
          <a:stretch/>
        </p:blipFill>
        <p:spPr>
          <a:xfrm>
            <a:off x="4452889" y="1317828"/>
            <a:ext cx="902717" cy="532386"/>
          </a:xfrm>
          <a:prstGeom prst="rect">
            <a:avLst/>
          </a:prstGeom>
        </p:spPr>
      </p:pic>
      <p:pic>
        <p:nvPicPr>
          <p:cNvPr id="5" name="Imagen 4">
            <a:extLst>
              <a:ext uri="{FF2B5EF4-FFF2-40B4-BE49-F238E27FC236}">
                <a16:creationId xmlns:a16="http://schemas.microsoft.com/office/drawing/2014/main" id="{581657A7-B094-FD4B-9B2F-A938BB8C2C8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20881" t="20136" r="19886" b="15909"/>
          <a:stretch/>
        </p:blipFill>
        <p:spPr>
          <a:xfrm>
            <a:off x="4473428" y="1991541"/>
            <a:ext cx="942956" cy="572700"/>
          </a:xfrm>
          <a:prstGeom prst="rect">
            <a:avLst/>
          </a:prstGeom>
        </p:spPr>
      </p:pic>
      <p:sp>
        <p:nvSpPr>
          <p:cNvPr id="8" name="Google Shape;3800;p40">
            <a:extLst>
              <a:ext uri="{FF2B5EF4-FFF2-40B4-BE49-F238E27FC236}">
                <a16:creationId xmlns:a16="http://schemas.microsoft.com/office/drawing/2014/main" id="{4D725E3F-419E-B9B4-5FFD-FA380A5F5DEE}"/>
              </a:ext>
            </a:extLst>
          </p:cNvPr>
          <p:cNvSpPr txBox="1">
            <a:spLocks/>
          </p:cNvSpPr>
          <p:nvPr/>
        </p:nvSpPr>
        <p:spPr>
          <a:xfrm>
            <a:off x="5633504" y="1552096"/>
            <a:ext cx="3143173" cy="111520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AR" dirty="0">
                <a:latin typeface="Aldrich" panose="020B0604020202020204" charset="0"/>
                <a:cs typeface="Calibri" panose="020F0502020204030204" pitchFamily="34" charset="0"/>
              </a:rPr>
              <a:t>Para lograr cambiar la polaridad de los electroimanes se hace circular la corriente en dirección contraria </a:t>
            </a:r>
            <a:endParaRPr lang="es-ES" b="0" i="0" dirty="0">
              <a:solidFill>
                <a:srgbClr val="202122"/>
              </a:solidFill>
              <a:effectLst/>
              <a:latin typeface="Aldrich" panose="020B0604020202020204" charset="0"/>
              <a:cs typeface="Calibri" panose="020F0502020204030204" pitchFamily="34" charset="0"/>
            </a:endParaRPr>
          </a:p>
          <a:p>
            <a:r>
              <a:rPr lang="es-ES" sz="1500" b="0" i="0" dirty="0">
                <a:solidFill>
                  <a:srgbClr val="202122"/>
                </a:solidFill>
                <a:effectLst/>
                <a:latin typeface="Aldrich" panose="020B0604020202020204" charset="0"/>
                <a:cs typeface="Calibri" panose="020F0502020204030204" pitchFamily="34" charset="0"/>
              </a:rPr>
              <a:t> </a:t>
            </a:r>
            <a:endParaRPr lang="es-US" sz="1500" dirty="0">
              <a:latin typeface="Aldrich" panose="020B0604020202020204" charset="0"/>
              <a:cs typeface="Calibri" panose="020F0502020204030204" pitchFamily="34" charset="0"/>
            </a:endParaRPr>
          </a:p>
        </p:txBody>
      </p:sp>
      <p:sp>
        <p:nvSpPr>
          <p:cNvPr id="6" name="CuadroTexto 5">
            <a:extLst>
              <a:ext uri="{FF2B5EF4-FFF2-40B4-BE49-F238E27FC236}">
                <a16:creationId xmlns:a16="http://schemas.microsoft.com/office/drawing/2014/main" id="{F9CB5957-F6C9-BCCF-1F08-F8BD2D1DEF0E}"/>
              </a:ext>
            </a:extLst>
          </p:cNvPr>
          <p:cNvSpPr txBox="1"/>
          <p:nvPr/>
        </p:nvSpPr>
        <p:spPr>
          <a:xfrm>
            <a:off x="6864" y="2694501"/>
            <a:ext cx="4411266" cy="2693045"/>
          </a:xfrm>
          <a:prstGeom prst="rect">
            <a:avLst/>
          </a:prstGeom>
          <a:noFill/>
        </p:spPr>
        <p:txBody>
          <a:bodyPr wrap="square" rtlCol="0">
            <a:spAutoFit/>
          </a:bodyPr>
          <a:lstStyle/>
          <a:p>
            <a:r>
              <a:rPr lang="es-MX" sz="1300" dirty="0">
                <a:latin typeface="Aldrich" panose="020B0604020202020204" charset="0"/>
              </a:rPr>
              <a:t>El sistema de propulsión de los maglev se basa en dos conjuntos de imanes, el primero consta de 8 grupos distribuidos a lo largo de cada lateral del tren y el segundo esta formado por todos los electroimanes que conforman la guía.</a:t>
            </a:r>
          </a:p>
          <a:p>
            <a:r>
              <a:rPr lang="es-MX" sz="1300" dirty="0">
                <a:latin typeface="Aldrich" panose="020B0604020202020204" charset="0"/>
              </a:rPr>
              <a:t>La interacción entre estos dos conjuntos a través del cambio de polaridad de los imanes presentes en el tren generan una sucesión de fuerzas atractivas y repulsivas en diagonal produciendo una fuerza resultante que acelera al maglev en dirección recta. El mismo sistema se utiliza para desacelerar el tren. </a:t>
            </a:r>
          </a:p>
          <a:p>
            <a:r>
              <a:rPr lang="es-MX" sz="1300" dirty="0"/>
              <a:t> </a:t>
            </a:r>
            <a:endParaRPr lang="es-ES" sz="1300" dirty="0"/>
          </a:p>
        </p:txBody>
      </p:sp>
      <p:pic>
        <p:nvPicPr>
          <p:cNvPr id="7" name="Imagen 6">
            <a:extLst>
              <a:ext uri="{FF2B5EF4-FFF2-40B4-BE49-F238E27FC236}">
                <a16:creationId xmlns:a16="http://schemas.microsoft.com/office/drawing/2014/main" id="{FF6503AE-EC04-96D4-F4E6-E04840FAA727}"/>
              </a:ext>
            </a:extLst>
          </p:cNvPr>
          <p:cNvPicPr>
            <a:picLocks noChangeAspect="1"/>
          </p:cNvPicPr>
          <p:nvPr/>
        </p:nvPicPr>
        <p:blipFill>
          <a:blip r:embed="rId7"/>
          <a:stretch>
            <a:fillRect/>
          </a:stretch>
        </p:blipFill>
        <p:spPr>
          <a:xfrm>
            <a:off x="78154" y="976702"/>
            <a:ext cx="4133685" cy="1747023"/>
          </a:xfrm>
          <a:prstGeom prst="rect">
            <a:avLst/>
          </a:prstGeom>
        </p:spPr>
      </p:pic>
    </p:spTree>
    <p:extLst>
      <p:ext uri="{BB962C8B-B14F-4D97-AF65-F5344CB8AC3E}">
        <p14:creationId xmlns:p14="http://schemas.microsoft.com/office/powerpoint/2010/main" val="328817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62"/>
        <p:cNvGrpSpPr/>
        <p:nvPr/>
      </p:nvGrpSpPr>
      <p:grpSpPr>
        <a:xfrm>
          <a:off x="0" y="0"/>
          <a:ext cx="0" cy="0"/>
          <a:chOff x="0" y="0"/>
          <a:chExt cx="0" cy="0"/>
        </a:xfrm>
      </p:grpSpPr>
      <p:sp>
        <p:nvSpPr>
          <p:cNvPr id="4" name="Google Shape;3801;p40">
            <a:extLst>
              <a:ext uri="{FF2B5EF4-FFF2-40B4-BE49-F238E27FC236}">
                <a16:creationId xmlns:a16="http://schemas.microsoft.com/office/drawing/2014/main" id="{303BB334-A1C2-6346-6A1B-42EBC2EEF33F}"/>
              </a:ext>
            </a:extLst>
          </p:cNvPr>
          <p:cNvSpPr txBox="1">
            <a:spLocks noGrp="1"/>
          </p:cNvSpPr>
          <p:nvPr>
            <p:ph type="title"/>
          </p:nvPr>
        </p:nvSpPr>
        <p:spPr>
          <a:xfrm>
            <a:off x="603161" y="302829"/>
            <a:ext cx="6026887"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Superconductores</a:t>
            </a:r>
            <a:endParaRPr sz="3600" dirty="0"/>
          </a:p>
        </p:txBody>
      </p:sp>
      <p:sp>
        <p:nvSpPr>
          <p:cNvPr id="5" name="Google Shape;3800;p40">
            <a:extLst>
              <a:ext uri="{FF2B5EF4-FFF2-40B4-BE49-F238E27FC236}">
                <a16:creationId xmlns:a16="http://schemas.microsoft.com/office/drawing/2014/main" id="{7C97C2C0-E334-19E7-BBDF-BD6595FA2D04}"/>
              </a:ext>
            </a:extLst>
          </p:cNvPr>
          <p:cNvSpPr txBox="1">
            <a:spLocks/>
          </p:cNvSpPr>
          <p:nvPr/>
        </p:nvSpPr>
        <p:spPr>
          <a:xfrm>
            <a:off x="237386" y="766425"/>
            <a:ext cx="6381249" cy="12447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US" sz="2000" dirty="0">
                <a:latin typeface="Aldrich" panose="020B0604020202020204" charset="0"/>
                <a:cs typeface="Calibri" panose="020F0502020204030204" pitchFamily="34" charset="0"/>
              </a:rPr>
              <a:t>Los imanes utilizados en los trenes Maglev se encuentran funcionando en estado de superconductor, se denomina super conductor a cualquier material que por debajo de cierta temperatura (denominada temperatura critica) su resistencia eléctrica tiende a cero.</a:t>
            </a:r>
          </a:p>
        </p:txBody>
      </p:sp>
      <p:sp>
        <p:nvSpPr>
          <p:cNvPr id="6" name="Google Shape;3800;p40">
            <a:extLst>
              <a:ext uri="{FF2B5EF4-FFF2-40B4-BE49-F238E27FC236}">
                <a16:creationId xmlns:a16="http://schemas.microsoft.com/office/drawing/2014/main" id="{CE387383-E210-03C5-06A0-257CFFB6A04F}"/>
              </a:ext>
            </a:extLst>
          </p:cNvPr>
          <p:cNvSpPr txBox="1">
            <a:spLocks/>
          </p:cNvSpPr>
          <p:nvPr/>
        </p:nvSpPr>
        <p:spPr>
          <a:xfrm>
            <a:off x="248800" y="2067891"/>
            <a:ext cx="8466648" cy="119972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US" sz="1500" dirty="0">
              <a:latin typeface="Aldrich" panose="020B0604020202020204" charset="0"/>
              <a:cs typeface="Calibri" panose="020F0502020204030204" pitchFamily="34" charset="0"/>
            </a:endParaRPr>
          </a:p>
        </p:txBody>
      </p:sp>
      <p:sp>
        <p:nvSpPr>
          <p:cNvPr id="17" name="Google Shape;4163;p48">
            <a:extLst>
              <a:ext uri="{FF2B5EF4-FFF2-40B4-BE49-F238E27FC236}">
                <a16:creationId xmlns:a16="http://schemas.microsoft.com/office/drawing/2014/main" id="{9096053E-592F-37A4-1B95-C78C9DE18CF5}"/>
              </a:ext>
            </a:extLst>
          </p:cNvPr>
          <p:cNvSpPr txBox="1">
            <a:spLocks/>
          </p:cNvSpPr>
          <p:nvPr/>
        </p:nvSpPr>
        <p:spPr>
          <a:xfrm>
            <a:off x="806889" y="3674537"/>
            <a:ext cx="5268724" cy="1511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9600"/>
              <a:buFont typeface="Aldrich"/>
              <a:buNone/>
              <a:defRPr sz="9600" b="1" i="0" u="none" strike="noStrike" cap="none">
                <a:solidFill>
                  <a:schemeClr val="accent3"/>
                </a:solidFill>
                <a:latin typeface="Aldrich"/>
                <a:ea typeface="Aldrich"/>
                <a:cs typeface="Aldrich"/>
                <a:sym typeface="Aldrich"/>
              </a:defRPr>
            </a:lvl1pPr>
            <a:lvl2pPr marR="0" lvl="1" algn="ctr" rtl="0">
              <a:lnSpc>
                <a:spcPct val="100000"/>
              </a:lnSpc>
              <a:spcBef>
                <a:spcPts val="0"/>
              </a:spcBef>
              <a:spcAft>
                <a:spcPts val="0"/>
              </a:spcAft>
              <a:buClr>
                <a:schemeClr val="accent3"/>
              </a:buClr>
              <a:buSzPts val="9600"/>
              <a:buFont typeface="Oswald SemiBold"/>
              <a:buNone/>
              <a:defRPr sz="9600" b="0" i="0" u="none" strike="noStrike" cap="none">
                <a:solidFill>
                  <a:schemeClr val="accent3"/>
                </a:solidFill>
                <a:latin typeface="Oswald SemiBold"/>
                <a:ea typeface="Oswald SemiBold"/>
                <a:cs typeface="Oswald SemiBold"/>
                <a:sym typeface="Oswald SemiBold"/>
              </a:defRPr>
            </a:lvl2pPr>
            <a:lvl3pPr marR="0" lvl="2" algn="ctr" rtl="0">
              <a:lnSpc>
                <a:spcPct val="100000"/>
              </a:lnSpc>
              <a:spcBef>
                <a:spcPts val="0"/>
              </a:spcBef>
              <a:spcAft>
                <a:spcPts val="0"/>
              </a:spcAft>
              <a:buClr>
                <a:schemeClr val="accent3"/>
              </a:buClr>
              <a:buSzPts val="9600"/>
              <a:buFont typeface="Oswald SemiBold"/>
              <a:buNone/>
              <a:defRPr sz="9600" b="0" i="0" u="none" strike="noStrike" cap="none">
                <a:solidFill>
                  <a:schemeClr val="accent3"/>
                </a:solidFill>
                <a:latin typeface="Oswald SemiBold"/>
                <a:ea typeface="Oswald SemiBold"/>
                <a:cs typeface="Oswald SemiBold"/>
                <a:sym typeface="Oswald SemiBold"/>
              </a:defRPr>
            </a:lvl3pPr>
            <a:lvl4pPr marR="0" lvl="3" algn="ctr" rtl="0">
              <a:lnSpc>
                <a:spcPct val="100000"/>
              </a:lnSpc>
              <a:spcBef>
                <a:spcPts val="0"/>
              </a:spcBef>
              <a:spcAft>
                <a:spcPts val="0"/>
              </a:spcAft>
              <a:buClr>
                <a:schemeClr val="accent3"/>
              </a:buClr>
              <a:buSzPts val="9600"/>
              <a:buFont typeface="Oswald SemiBold"/>
              <a:buNone/>
              <a:defRPr sz="9600" b="0" i="0" u="none" strike="noStrike" cap="none">
                <a:solidFill>
                  <a:schemeClr val="accent3"/>
                </a:solidFill>
                <a:latin typeface="Oswald SemiBold"/>
                <a:ea typeface="Oswald SemiBold"/>
                <a:cs typeface="Oswald SemiBold"/>
                <a:sym typeface="Oswald SemiBold"/>
              </a:defRPr>
            </a:lvl4pPr>
            <a:lvl5pPr marR="0" lvl="4" algn="ctr" rtl="0">
              <a:lnSpc>
                <a:spcPct val="100000"/>
              </a:lnSpc>
              <a:spcBef>
                <a:spcPts val="0"/>
              </a:spcBef>
              <a:spcAft>
                <a:spcPts val="0"/>
              </a:spcAft>
              <a:buClr>
                <a:schemeClr val="accent3"/>
              </a:buClr>
              <a:buSzPts val="9600"/>
              <a:buFont typeface="Oswald SemiBold"/>
              <a:buNone/>
              <a:defRPr sz="9600" b="0" i="0" u="none" strike="noStrike" cap="none">
                <a:solidFill>
                  <a:schemeClr val="accent3"/>
                </a:solidFill>
                <a:latin typeface="Oswald SemiBold"/>
                <a:ea typeface="Oswald SemiBold"/>
                <a:cs typeface="Oswald SemiBold"/>
                <a:sym typeface="Oswald SemiBold"/>
              </a:defRPr>
            </a:lvl5pPr>
            <a:lvl6pPr marR="0" lvl="5" algn="ctr" rtl="0">
              <a:lnSpc>
                <a:spcPct val="100000"/>
              </a:lnSpc>
              <a:spcBef>
                <a:spcPts val="0"/>
              </a:spcBef>
              <a:spcAft>
                <a:spcPts val="0"/>
              </a:spcAft>
              <a:buClr>
                <a:schemeClr val="accent3"/>
              </a:buClr>
              <a:buSzPts val="9600"/>
              <a:buFont typeface="Oswald SemiBold"/>
              <a:buNone/>
              <a:defRPr sz="9600" b="0" i="0" u="none" strike="noStrike" cap="none">
                <a:solidFill>
                  <a:schemeClr val="accent3"/>
                </a:solidFill>
                <a:latin typeface="Oswald SemiBold"/>
                <a:ea typeface="Oswald SemiBold"/>
                <a:cs typeface="Oswald SemiBold"/>
                <a:sym typeface="Oswald SemiBold"/>
              </a:defRPr>
            </a:lvl6pPr>
            <a:lvl7pPr marR="0" lvl="6" algn="ctr" rtl="0">
              <a:lnSpc>
                <a:spcPct val="100000"/>
              </a:lnSpc>
              <a:spcBef>
                <a:spcPts val="0"/>
              </a:spcBef>
              <a:spcAft>
                <a:spcPts val="0"/>
              </a:spcAft>
              <a:buClr>
                <a:schemeClr val="accent3"/>
              </a:buClr>
              <a:buSzPts val="9600"/>
              <a:buFont typeface="Oswald SemiBold"/>
              <a:buNone/>
              <a:defRPr sz="9600" b="0" i="0" u="none" strike="noStrike" cap="none">
                <a:solidFill>
                  <a:schemeClr val="accent3"/>
                </a:solidFill>
                <a:latin typeface="Oswald SemiBold"/>
                <a:ea typeface="Oswald SemiBold"/>
                <a:cs typeface="Oswald SemiBold"/>
                <a:sym typeface="Oswald SemiBold"/>
              </a:defRPr>
            </a:lvl7pPr>
            <a:lvl8pPr marR="0" lvl="7" algn="ctr" rtl="0">
              <a:lnSpc>
                <a:spcPct val="100000"/>
              </a:lnSpc>
              <a:spcBef>
                <a:spcPts val="0"/>
              </a:spcBef>
              <a:spcAft>
                <a:spcPts val="0"/>
              </a:spcAft>
              <a:buClr>
                <a:schemeClr val="accent3"/>
              </a:buClr>
              <a:buSzPts val="9600"/>
              <a:buFont typeface="Oswald SemiBold"/>
              <a:buNone/>
              <a:defRPr sz="9600" b="0" i="0" u="none" strike="noStrike" cap="none">
                <a:solidFill>
                  <a:schemeClr val="accent3"/>
                </a:solidFill>
                <a:latin typeface="Oswald SemiBold"/>
                <a:ea typeface="Oswald SemiBold"/>
                <a:cs typeface="Oswald SemiBold"/>
                <a:sym typeface="Oswald SemiBold"/>
              </a:defRPr>
            </a:lvl8pPr>
            <a:lvl9pPr marR="0" lvl="8" algn="ctr" rtl="0">
              <a:lnSpc>
                <a:spcPct val="100000"/>
              </a:lnSpc>
              <a:spcBef>
                <a:spcPts val="0"/>
              </a:spcBef>
              <a:spcAft>
                <a:spcPts val="0"/>
              </a:spcAft>
              <a:buClr>
                <a:schemeClr val="accent3"/>
              </a:buClr>
              <a:buSzPts val="9600"/>
              <a:buFont typeface="Oswald SemiBold"/>
              <a:buNone/>
              <a:defRPr sz="9600" b="0" i="0" u="none" strike="noStrike" cap="none">
                <a:solidFill>
                  <a:schemeClr val="accent3"/>
                </a:solidFill>
                <a:latin typeface="Oswald SemiBold"/>
                <a:ea typeface="Oswald SemiBold"/>
                <a:cs typeface="Oswald SemiBold"/>
                <a:sym typeface="Oswald SemiBold"/>
              </a:defRPr>
            </a:lvl9pPr>
          </a:lstStyle>
          <a:p>
            <a:pPr algn="ctr"/>
            <a:r>
              <a:rPr lang="en" dirty="0"/>
              <a:t>-264°C</a:t>
            </a:r>
          </a:p>
        </p:txBody>
      </p:sp>
      <p:pic>
        <p:nvPicPr>
          <p:cNvPr id="22" name="Imagen 21">
            <a:extLst>
              <a:ext uri="{FF2B5EF4-FFF2-40B4-BE49-F238E27FC236}">
                <a16:creationId xmlns:a16="http://schemas.microsoft.com/office/drawing/2014/main" id="{2CC69169-7F3D-3A2E-6F92-E45CDA196A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1786" y1="11130" x2="44286" y2="12816"/>
                        <a14:foregroundMark x1="44286" y1="12816" x2="42143" y2="20911"/>
                        <a14:foregroundMark x1="44048" y1="89376" x2="53810" y2="89545"/>
                        <a14:foregroundMark x1="67738" y1="49410" x2="67738" y2="49410"/>
                        <a14:foregroundMark x1="64524" y1="36425" x2="64524" y2="36425"/>
                        <a14:foregroundMark x1="35000" y1="29005" x2="35000" y2="29005"/>
                        <a14:foregroundMark x1="31310" y1="47049" x2="31310" y2="47049"/>
                        <a14:backgroundMark x1="33571" y1="71838" x2="33571" y2="71838"/>
                        <a14:backgroundMark x1="33571" y1="72850" x2="33571" y2="72850"/>
                        <a14:backgroundMark x1="35952" y1="83811" x2="35952" y2="83811"/>
                        <a14:backgroundMark x1="38333" y1="87521" x2="38333" y2="87521"/>
                        <a14:backgroundMark x1="40833" y1="90388" x2="41548" y2="90725"/>
                        <a14:backgroundMark x1="38095" y1="86678" x2="38690" y2="87858"/>
                        <a14:backgroundMark x1="35833" y1="83137" x2="35476" y2="82125"/>
                        <a14:backgroundMark x1="57262" y1="91062" x2="56786" y2="90894"/>
                        <a14:backgroundMark x1="43333" y1="10118" x2="43333" y2="10118"/>
                        <a14:backgroundMark x1="43095" y1="10287" x2="42857" y2="11130"/>
                        <a14:backgroundMark x1="40714" y1="29680" x2="40595" y2="27487"/>
                        <a14:backgroundMark x1="40476" y1="41990" x2="40476" y2="43508"/>
                        <a14:backgroundMark x1="57500" y1="13997" x2="56667" y2="13153"/>
                      </a14:backgroundRemoval>
                    </a14:imgEffect>
                  </a14:imgLayer>
                </a14:imgProps>
              </a:ext>
            </a:extLst>
          </a:blip>
          <a:srcRect l="26167" r="23632"/>
          <a:stretch/>
        </p:blipFill>
        <p:spPr>
          <a:xfrm>
            <a:off x="6937498" y="149867"/>
            <a:ext cx="1412175" cy="1985871"/>
          </a:xfrm>
          <a:prstGeom prst="rect">
            <a:avLst/>
          </a:prstGeom>
        </p:spPr>
      </p:pic>
      <p:pic>
        <p:nvPicPr>
          <p:cNvPr id="26" name="Imagen 25">
            <a:extLst>
              <a:ext uri="{FF2B5EF4-FFF2-40B4-BE49-F238E27FC236}">
                <a16:creationId xmlns:a16="http://schemas.microsoft.com/office/drawing/2014/main" id="{05571F84-A338-6BC5-0CF3-574723355486}"/>
              </a:ext>
            </a:extLst>
          </p:cNvPr>
          <p:cNvPicPr>
            <a:picLocks noChangeAspect="1"/>
          </p:cNvPicPr>
          <p:nvPr/>
        </p:nvPicPr>
        <p:blipFill>
          <a:blip r:embed="rId5"/>
          <a:stretch>
            <a:fillRect/>
          </a:stretch>
        </p:blipFill>
        <p:spPr>
          <a:xfrm>
            <a:off x="6630048" y="2261198"/>
            <a:ext cx="1339244" cy="2423990"/>
          </a:xfrm>
          <a:prstGeom prst="rect">
            <a:avLst/>
          </a:prstGeom>
        </p:spPr>
      </p:pic>
      <p:sp>
        <p:nvSpPr>
          <p:cNvPr id="27" name="Google Shape;3800;p40">
            <a:extLst>
              <a:ext uri="{FF2B5EF4-FFF2-40B4-BE49-F238E27FC236}">
                <a16:creationId xmlns:a16="http://schemas.microsoft.com/office/drawing/2014/main" id="{81879E35-0A1D-FCE3-542D-26A8C3131F31}"/>
              </a:ext>
            </a:extLst>
          </p:cNvPr>
          <p:cNvSpPr txBox="1">
            <a:spLocks/>
          </p:cNvSpPr>
          <p:nvPr/>
        </p:nvSpPr>
        <p:spPr>
          <a:xfrm>
            <a:off x="559205" y="2731630"/>
            <a:ext cx="5324687" cy="12447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US" sz="2000" dirty="0">
                <a:latin typeface="Aldrich" panose="020B0604020202020204" charset="0"/>
                <a:cs typeface="Calibri" panose="020F0502020204030204" pitchFamily="34" charset="0"/>
              </a:rPr>
              <a:t>En este caso estas temperaturas se alcanzan al enfriar los electroimanes a aproximadamente:</a:t>
            </a:r>
          </a:p>
        </p:txBody>
      </p:sp>
    </p:spTree>
    <p:extLst>
      <p:ext uri="{BB962C8B-B14F-4D97-AF65-F5344CB8AC3E}">
        <p14:creationId xmlns:p14="http://schemas.microsoft.com/office/powerpoint/2010/main" val="87084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diagonales cortadas 6">
            <a:extLst>
              <a:ext uri="{FF2B5EF4-FFF2-40B4-BE49-F238E27FC236}">
                <a16:creationId xmlns:a16="http://schemas.microsoft.com/office/drawing/2014/main" id="{BED94F97-3A25-0947-9075-8B7400A7D2F5}"/>
              </a:ext>
            </a:extLst>
          </p:cNvPr>
          <p:cNvSpPr/>
          <p:nvPr/>
        </p:nvSpPr>
        <p:spPr>
          <a:xfrm>
            <a:off x="4008006" y="842055"/>
            <a:ext cx="2206800" cy="1256400"/>
          </a:xfrm>
          <a:prstGeom prst="snip2Diag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a:extLst>
              <a:ext uri="{FF2B5EF4-FFF2-40B4-BE49-F238E27FC236}">
                <a16:creationId xmlns:a16="http://schemas.microsoft.com/office/drawing/2014/main" id="{977FF0C2-5887-503E-1A6B-7219CCF858C3}"/>
              </a:ext>
            </a:extLst>
          </p:cNvPr>
          <p:cNvPicPr>
            <a:picLocks noChangeAspect="1"/>
          </p:cNvPicPr>
          <p:nvPr/>
        </p:nvPicPr>
        <p:blipFill rotWithShape="1">
          <a:blip r:embed="rId2"/>
          <a:srcRect l="49421" t="38890" r="4514" b="15637"/>
          <a:stretch/>
        </p:blipFill>
        <p:spPr>
          <a:xfrm>
            <a:off x="4044606" y="877886"/>
            <a:ext cx="2133600" cy="1184738"/>
          </a:xfrm>
          <a:custGeom>
            <a:avLst/>
            <a:gdLst>
              <a:gd name="connsiteX0" fmla="*/ 0 w 2133600"/>
              <a:gd name="connsiteY0" fmla="*/ 0 h 1184738"/>
              <a:gd name="connsiteX1" fmla="*/ 1936140 w 2133600"/>
              <a:gd name="connsiteY1" fmla="*/ 0 h 1184738"/>
              <a:gd name="connsiteX2" fmla="*/ 2133600 w 2133600"/>
              <a:gd name="connsiteY2" fmla="*/ 197460 h 1184738"/>
              <a:gd name="connsiteX3" fmla="*/ 2133600 w 2133600"/>
              <a:gd name="connsiteY3" fmla="*/ 1184738 h 1184738"/>
              <a:gd name="connsiteX4" fmla="*/ 197460 w 2133600"/>
              <a:gd name="connsiteY4" fmla="*/ 1184738 h 1184738"/>
              <a:gd name="connsiteX5" fmla="*/ 0 w 2133600"/>
              <a:gd name="connsiteY5" fmla="*/ 987278 h 118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0" h="1184738">
                <a:moveTo>
                  <a:pt x="0" y="0"/>
                </a:moveTo>
                <a:lnTo>
                  <a:pt x="1936140" y="0"/>
                </a:lnTo>
                <a:lnTo>
                  <a:pt x="2133600" y="197460"/>
                </a:lnTo>
                <a:lnTo>
                  <a:pt x="2133600" y="1184738"/>
                </a:lnTo>
                <a:lnTo>
                  <a:pt x="197460" y="1184738"/>
                </a:lnTo>
                <a:lnTo>
                  <a:pt x="0" y="987278"/>
                </a:lnTo>
                <a:close/>
              </a:path>
            </a:pathLst>
          </a:custGeom>
        </p:spPr>
      </p:pic>
      <p:pic>
        <p:nvPicPr>
          <p:cNvPr id="9" name="Imagen 8">
            <a:extLst>
              <a:ext uri="{FF2B5EF4-FFF2-40B4-BE49-F238E27FC236}">
                <a16:creationId xmlns:a16="http://schemas.microsoft.com/office/drawing/2014/main" id="{7F800B84-C860-7A23-24F7-8AAA950D85E3}"/>
              </a:ext>
            </a:extLst>
          </p:cNvPr>
          <p:cNvPicPr>
            <a:picLocks noChangeAspect="1"/>
          </p:cNvPicPr>
          <p:nvPr/>
        </p:nvPicPr>
        <p:blipFill>
          <a:blip r:embed="rId3"/>
          <a:srcRect l="9434" t="7827" r="8176" b="7400"/>
          <a:stretch>
            <a:fillRect/>
          </a:stretch>
        </p:blipFill>
        <p:spPr>
          <a:xfrm>
            <a:off x="679953" y="748082"/>
            <a:ext cx="2495551" cy="1444347"/>
          </a:xfrm>
          <a:custGeom>
            <a:avLst/>
            <a:gdLst>
              <a:gd name="connsiteX0" fmla="*/ 0 w 2495551"/>
              <a:gd name="connsiteY0" fmla="*/ 0 h 1444347"/>
              <a:gd name="connsiteX1" fmla="*/ 2254822 w 2495551"/>
              <a:gd name="connsiteY1" fmla="*/ 0 h 1444347"/>
              <a:gd name="connsiteX2" fmla="*/ 2495551 w 2495551"/>
              <a:gd name="connsiteY2" fmla="*/ 240729 h 1444347"/>
              <a:gd name="connsiteX3" fmla="*/ 2495551 w 2495551"/>
              <a:gd name="connsiteY3" fmla="*/ 1444347 h 1444347"/>
              <a:gd name="connsiteX4" fmla="*/ 0 w 2495551"/>
              <a:gd name="connsiteY4" fmla="*/ 1444347 h 1444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51" h="1444347">
                <a:moveTo>
                  <a:pt x="0" y="0"/>
                </a:moveTo>
                <a:lnTo>
                  <a:pt x="2254822" y="0"/>
                </a:lnTo>
                <a:lnTo>
                  <a:pt x="2495551" y="240729"/>
                </a:lnTo>
                <a:lnTo>
                  <a:pt x="2495551" y="1444347"/>
                </a:lnTo>
                <a:lnTo>
                  <a:pt x="0" y="1444347"/>
                </a:lnTo>
                <a:close/>
              </a:path>
            </a:pathLst>
          </a:custGeom>
        </p:spPr>
      </p:pic>
      <p:sp>
        <p:nvSpPr>
          <p:cNvPr id="10" name="Google Shape;3837;p41">
            <a:extLst>
              <a:ext uri="{FF2B5EF4-FFF2-40B4-BE49-F238E27FC236}">
                <a16:creationId xmlns:a16="http://schemas.microsoft.com/office/drawing/2014/main" id="{67DF5D75-4168-3EAD-7419-31954F56F59D}"/>
              </a:ext>
            </a:extLst>
          </p:cNvPr>
          <p:cNvSpPr txBox="1">
            <a:spLocks/>
          </p:cNvSpPr>
          <p:nvPr/>
        </p:nvSpPr>
        <p:spPr>
          <a:xfrm>
            <a:off x="6494859" y="932948"/>
            <a:ext cx="2495552" cy="10763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6000"/>
              <a:buFont typeface="Aldrich"/>
              <a:buNone/>
              <a:defRPr sz="7000" b="1" i="0" u="none" strike="noStrike" cap="none">
                <a:solidFill>
                  <a:schemeClr val="accent3"/>
                </a:solidFill>
                <a:latin typeface="Aldrich"/>
                <a:ea typeface="Aldrich"/>
                <a:cs typeface="Aldrich"/>
                <a:sym typeface="Aldrich"/>
              </a:defRPr>
            </a:lvl1pPr>
            <a:lvl2pPr marR="0" lvl="1"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2pPr>
            <a:lvl3pPr marR="0" lvl="2"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3pPr>
            <a:lvl4pPr marR="0" lvl="3"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4pPr>
            <a:lvl5pPr marR="0" lvl="4"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5pPr>
            <a:lvl6pPr marR="0" lvl="5"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6pPr>
            <a:lvl7pPr marR="0" lvl="6"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7pPr>
            <a:lvl8pPr marR="0" lvl="7"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8pPr>
            <a:lvl9pPr marR="0" lvl="8" algn="ctr" rtl="0">
              <a:lnSpc>
                <a:spcPct val="100000"/>
              </a:lnSpc>
              <a:spcBef>
                <a:spcPts val="0"/>
              </a:spcBef>
              <a:spcAft>
                <a:spcPts val="0"/>
              </a:spcAft>
              <a:buClr>
                <a:schemeClr val="accent3"/>
              </a:buClr>
              <a:buSzPts val="6000"/>
              <a:buFont typeface="Oswald SemiBold"/>
              <a:buNone/>
              <a:defRPr sz="6000" b="0" i="0" u="none" strike="noStrike" cap="none">
                <a:solidFill>
                  <a:schemeClr val="accent3"/>
                </a:solidFill>
                <a:latin typeface="Oswald SemiBold"/>
                <a:ea typeface="Oswald SemiBold"/>
                <a:cs typeface="Oswald SemiBold"/>
                <a:sym typeface="Oswald SemiBold"/>
              </a:defRPr>
            </a:lvl9pPr>
          </a:lstStyle>
          <a:p>
            <a:r>
              <a:rPr lang="es-AR" sz="2800" dirty="0"/>
              <a:t>Sistema de Guia</a:t>
            </a:r>
          </a:p>
        </p:txBody>
      </p:sp>
      <p:sp>
        <p:nvSpPr>
          <p:cNvPr id="11" name="Rectángulo: esquinas superiores, una redondeada y la otra cortada 10">
            <a:extLst>
              <a:ext uri="{FF2B5EF4-FFF2-40B4-BE49-F238E27FC236}">
                <a16:creationId xmlns:a16="http://schemas.microsoft.com/office/drawing/2014/main" id="{45F88D76-F394-3C6B-996E-995D456FC7E6}"/>
              </a:ext>
            </a:extLst>
          </p:cNvPr>
          <p:cNvSpPr/>
          <p:nvPr/>
        </p:nvSpPr>
        <p:spPr>
          <a:xfrm>
            <a:off x="654001" y="712455"/>
            <a:ext cx="2566800" cy="1515600"/>
          </a:xfrm>
          <a:prstGeom prst="snipRoundRect">
            <a:avLst>
              <a:gd name="adj1" fmla="val 0"/>
              <a:gd name="adj2" fmla="val 16667"/>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  </a:t>
            </a:r>
          </a:p>
        </p:txBody>
      </p:sp>
      <p:cxnSp>
        <p:nvCxnSpPr>
          <p:cNvPr id="12" name="Conector recto 11">
            <a:extLst>
              <a:ext uri="{FF2B5EF4-FFF2-40B4-BE49-F238E27FC236}">
                <a16:creationId xmlns:a16="http://schemas.microsoft.com/office/drawing/2014/main" id="{E0A1C381-A64F-89CA-7560-19167520AC21}"/>
              </a:ext>
            </a:extLst>
          </p:cNvPr>
          <p:cNvCxnSpPr>
            <a:cxnSpLocks/>
          </p:cNvCxnSpPr>
          <p:nvPr/>
        </p:nvCxnSpPr>
        <p:spPr>
          <a:xfrm flipV="1">
            <a:off x="3220801" y="2110774"/>
            <a:ext cx="938106" cy="117281"/>
          </a:xfrm>
          <a:prstGeom prst="line">
            <a:avLst/>
          </a:prstGeom>
          <a:ln w="28575"/>
        </p:spPr>
        <p:style>
          <a:lnRef idx="2">
            <a:schemeClr val="accent3"/>
          </a:lnRef>
          <a:fillRef idx="0">
            <a:schemeClr val="accent3"/>
          </a:fillRef>
          <a:effectRef idx="1">
            <a:schemeClr val="accent3"/>
          </a:effectRef>
          <a:fontRef idx="minor">
            <a:schemeClr val="tx1"/>
          </a:fontRef>
        </p:style>
      </p:cxnSp>
      <p:cxnSp>
        <p:nvCxnSpPr>
          <p:cNvPr id="13" name="Conector recto 12">
            <a:extLst>
              <a:ext uri="{FF2B5EF4-FFF2-40B4-BE49-F238E27FC236}">
                <a16:creationId xmlns:a16="http://schemas.microsoft.com/office/drawing/2014/main" id="{C8AF0F39-1891-C5C6-F15A-594C92B8CB7A}"/>
              </a:ext>
            </a:extLst>
          </p:cNvPr>
          <p:cNvCxnSpPr>
            <a:cxnSpLocks/>
          </p:cNvCxnSpPr>
          <p:nvPr/>
        </p:nvCxnSpPr>
        <p:spPr>
          <a:xfrm>
            <a:off x="3063532" y="712455"/>
            <a:ext cx="838200" cy="129600"/>
          </a:xfrm>
          <a:prstGeom prst="line">
            <a:avLst/>
          </a:prstGeom>
          <a:ln w="28575"/>
        </p:spPr>
        <p:style>
          <a:lnRef idx="2">
            <a:schemeClr val="accent3"/>
          </a:lnRef>
          <a:fillRef idx="0">
            <a:schemeClr val="accent3"/>
          </a:fillRef>
          <a:effectRef idx="1">
            <a:schemeClr val="accent3"/>
          </a:effectRef>
          <a:fontRef idx="minor">
            <a:schemeClr val="tx1"/>
          </a:fontRef>
        </p:style>
      </p:cxnSp>
      <p:sp>
        <p:nvSpPr>
          <p:cNvPr id="15" name="CuadroTexto 14">
            <a:extLst>
              <a:ext uri="{FF2B5EF4-FFF2-40B4-BE49-F238E27FC236}">
                <a16:creationId xmlns:a16="http://schemas.microsoft.com/office/drawing/2014/main" id="{DF833D21-2EE3-C456-E472-517694A1758A}"/>
              </a:ext>
            </a:extLst>
          </p:cNvPr>
          <p:cNvSpPr txBox="1"/>
          <p:nvPr/>
        </p:nvSpPr>
        <p:spPr>
          <a:xfrm>
            <a:off x="495300" y="2571750"/>
            <a:ext cx="8153400" cy="2062103"/>
          </a:xfrm>
          <a:prstGeom prst="rect">
            <a:avLst/>
          </a:prstGeom>
          <a:noFill/>
        </p:spPr>
        <p:txBody>
          <a:bodyPr wrap="square" rtlCol="0">
            <a:spAutoFit/>
          </a:bodyPr>
          <a:lstStyle/>
          <a:p>
            <a:r>
              <a:rPr lang="es-MX" sz="1600" dirty="0">
                <a:latin typeface="Aldrich" panose="020B0604020202020204" charset="0"/>
              </a:rPr>
              <a:t>El sistema de guías, como se mencionó anteriormente, se conforma por una serie de electroimanes en forma de 8, los cuales se encargan de direccionar al tren en su recorrido. </a:t>
            </a:r>
          </a:p>
          <a:p>
            <a:r>
              <a:rPr lang="es-MX" sz="1600" dirty="0">
                <a:latin typeface="Aldrich" panose="020B0604020202020204" charset="0"/>
              </a:rPr>
              <a:t>Este sistema funciona mediante la carga que producen los imanes del tren sobre los de la guía ya que mientras mas cerca se encuentren entre si el tren y uno de los extremos de la guía, la carga de dicho extremo aumentara y generara un campo magnético mas grande que el del otro extremo, repeliendo el tren hacia su posición original.</a:t>
            </a:r>
            <a:endParaRPr lang="es-ES" sz="1600" dirty="0">
              <a:latin typeface="Aldrich" panose="020B0604020202020204" charset="0"/>
            </a:endParaRPr>
          </a:p>
        </p:txBody>
      </p:sp>
    </p:spTree>
    <p:extLst>
      <p:ext uri="{BB962C8B-B14F-4D97-AF65-F5344CB8AC3E}">
        <p14:creationId xmlns:p14="http://schemas.microsoft.com/office/powerpoint/2010/main" val="400659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2"/>
        <p:cNvGrpSpPr/>
        <p:nvPr/>
      </p:nvGrpSpPr>
      <p:grpSpPr>
        <a:xfrm>
          <a:off x="0" y="0"/>
          <a:ext cx="0" cy="0"/>
          <a:chOff x="0" y="0"/>
          <a:chExt cx="0" cy="0"/>
        </a:xfrm>
      </p:grpSpPr>
      <p:sp>
        <p:nvSpPr>
          <p:cNvPr id="4" name="Google Shape;3801;p40">
            <a:extLst>
              <a:ext uri="{FF2B5EF4-FFF2-40B4-BE49-F238E27FC236}">
                <a16:creationId xmlns:a16="http://schemas.microsoft.com/office/drawing/2014/main" id="{303BB334-A1C2-6346-6A1B-42EBC2EEF33F}"/>
              </a:ext>
            </a:extLst>
          </p:cNvPr>
          <p:cNvSpPr txBox="1">
            <a:spLocks noGrp="1"/>
          </p:cNvSpPr>
          <p:nvPr>
            <p:ph type="title"/>
          </p:nvPr>
        </p:nvSpPr>
        <p:spPr>
          <a:xfrm>
            <a:off x="1558556" y="230257"/>
            <a:ext cx="6026887"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Corriente inducida y sistema de levitacion</a:t>
            </a:r>
            <a:endParaRPr sz="3600" dirty="0"/>
          </a:p>
        </p:txBody>
      </p:sp>
      <p:pic>
        <p:nvPicPr>
          <p:cNvPr id="2" name="Google Shape;4270;p51">
            <a:extLst>
              <a:ext uri="{FF2B5EF4-FFF2-40B4-BE49-F238E27FC236}">
                <a16:creationId xmlns:a16="http://schemas.microsoft.com/office/drawing/2014/main" id="{8469A695-1DEE-47DD-71AE-A5EC6E878A58}"/>
              </a:ext>
            </a:extLst>
          </p:cNvPr>
          <p:cNvPicPr preferRelativeResize="0"/>
          <p:nvPr/>
        </p:nvPicPr>
        <p:blipFill>
          <a:blip r:embed="rId3">
            <a:alphaModFix/>
          </a:blip>
          <a:stretch>
            <a:fillRect/>
          </a:stretch>
        </p:blipFill>
        <p:spPr>
          <a:xfrm>
            <a:off x="38667" y="4038600"/>
            <a:ext cx="1196666" cy="1104900"/>
          </a:xfrm>
          <a:prstGeom prst="rect">
            <a:avLst/>
          </a:prstGeom>
          <a:noFill/>
          <a:ln>
            <a:noFill/>
          </a:ln>
        </p:spPr>
      </p:pic>
      <p:sp>
        <p:nvSpPr>
          <p:cNvPr id="3" name="Google Shape;3800;p40">
            <a:extLst>
              <a:ext uri="{FF2B5EF4-FFF2-40B4-BE49-F238E27FC236}">
                <a16:creationId xmlns:a16="http://schemas.microsoft.com/office/drawing/2014/main" id="{8BD50B9E-92EA-E0EA-EC94-F3127535AED5}"/>
              </a:ext>
            </a:extLst>
          </p:cNvPr>
          <p:cNvSpPr txBox="1">
            <a:spLocks/>
          </p:cNvSpPr>
          <p:nvPr/>
        </p:nvSpPr>
        <p:spPr>
          <a:xfrm>
            <a:off x="245990" y="1585370"/>
            <a:ext cx="8758401" cy="12916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dirty="0">
                <a:solidFill>
                  <a:srgbClr val="202122"/>
                </a:solidFill>
                <a:latin typeface="Aldrich" panose="020B0604020202020204" charset="0"/>
              </a:rPr>
              <a:t>La inducción electromagnética es el fenómeno que origina la producción de una fuerza electromotriz en un medio o cuerpo expuesto a un campo magnético variable. </a:t>
            </a:r>
            <a:r>
              <a:rPr lang="es-US" dirty="0">
                <a:solidFill>
                  <a:srgbClr val="202122"/>
                </a:solidFill>
                <a:latin typeface="Aldrich" panose="020B0604020202020204" charset="0"/>
              </a:rPr>
              <a:t>Este concepto es utilizado para la levitación de los vehículos Maglev:</a:t>
            </a:r>
          </a:p>
        </p:txBody>
      </p:sp>
      <p:pic>
        <p:nvPicPr>
          <p:cNvPr id="10" name="Imagen 9">
            <a:extLst>
              <a:ext uri="{FF2B5EF4-FFF2-40B4-BE49-F238E27FC236}">
                <a16:creationId xmlns:a16="http://schemas.microsoft.com/office/drawing/2014/main" id="{A52DEA04-F0E4-EC1C-2272-542589450756}"/>
              </a:ext>
            </a:extLst>
          </p:cNvPr>
          <p:cNvPicPr>
            <a:picLocks noChangeAspect="1"/>
          </p:cNvPicPr>
          <p:nvPr/>
        </p:nvPicPr>
        <p:blipFill rotWithShape="1">
          <a:blip r:embed="rId4"/>
          <a:srcRect t="13342" r="7747" b="1682"/>
          <a:stretch/>
        </p:blipFill>
        <p:spPr>
          <a:xfrm>
            <a:off x="650229" y="2414246"/>
            <a:ext cx="1138702" cy="590001"/>
          </a:xfrm>
          <a:custGeom>
            <a:avLst/>
            <a:gdLst>
              <a:gd name="connsiteX0" fmla="*/ 0 w 1389600"/>
              <a:gd name="connsiteY0" fmla="*/ 0 h 720000"/>
              <a:gd name="connsiteX1" fmla="*/ 1131055 w 1389600"/>
              <a:gd name="connsiteY1" fmla="*/ 0 h 720000"/>
              <a:gd name="connsiteX2" fmla="*/ 1389600 w 1389600"/>
              <a:gd name="connsiteY2" fmla="*/ 258545 h 720000"/>
              <a:gd name="connsiteX3" fmla="*/ 1389600 w 1389600"/>
              <a:gd name="connsiteY3" fmla="*/ 720000 h 720000"/>
              <a:gd name="connsiteX4" fmla="*/ 251345 w 1389600"/>
              <a:gd name="connsiteY4" fmla="*/ 720000 h 720000"/>
              <a:gd name="connsiteX5" fmla="*/ 0 w 1389600"/>
              <a:gd name="connsiteY5" fmla="*/ 468655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600" h="720000">
                <a:moveTo>
                  <a:pt x="0" y="0"/>
                </a:moveTo>
                <a:lnTo>
                  <a:pt x="1131055" y="0"/>
                </a:lnTo>
                <a:lnTo>
                  <a:pt x="1389600" y="258545"/>
                </a:lnTo>
                <a:lnTo>
                  <a:pt x="1389600" y="720000"/>
                </a:lnTo>
                <a:lnTo>
                  <a:pt x="251345" y="720000"/>
                </a:lnTo>
                <a:lnTo>
                  <a:pt x="0" y="468655"/>
                </a:lnTo>
                <a:close/>
              </a:path>
            </a:pathLst>
          </a:custGeom>
        </p:spPr>
      </p:pic>
      <p:sp>
        <p:nvSpPr>
          <p:cNvPr id="11" name="Google Shape;3800;p40">
            <a:extLst>
              <a:ext uri="{FF2B5EF4-FFF2-40B4-BE49-F238E27FC236}">
                <a16:creationId xmlns:a16="http://schemas.microsoft.com/office/drawing/2014/main" id="{E2470FF1-C545-07AC-BF26-D456122E9F75}"/>
              </a:ext>
            </a:extLst>
          </p:cNvPr>
          <p:cNvSpPr txBox="1">
            <a:spLocks/>
          </p:cNvSpPr>
          <p:nvPr/>
        </p:nvSpPr>
        <p:spPr>
          <a:xfrm>
            <a:off x="1832314" y="2448580"/>
            <a:ext cx="7096560" cy="916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US" dirty="0">
                <a:latin typeface="Aldrich" panose="020B0604020202020204" charset="0"/>
                <a:cs typeface="Calibri" panose="020F0502020204030204" pitchFamily="34" charset="0"/>
              </a:rPr>
              <a:t>Mientras los electroimanes estén activos, el tren actúa como un imán longitudinal que interactúa con los conductores puestos en la guia.   </a:t>
            </a:r>
          </a:p>
        </p:txBody>
      </p:sp>
      <p:pic>
        <p:nvPicPr>
          <p:cNvPr id="19" name="Imagen 18">
            <a:extLst>
              <a:ext uri="{FF2B5EF4-FFF2-40B4-BE49-F238E27FC236}">
                <a16:creationId xmlns:a16="http://schemas.microsoft.com/office/drawing/2014/main" id="{0EC2B98C-0D27-056D-3B96-A19A557BCA38}"/>
              </a:ext>
            </a:extLst>
          </p:cNvPr>
          <p:cNvPicPr>
            <a:picLocks noChangeAspect="1"/>
          </p:cNvPicPr>
          <p:nvPr/>
        </p:nvPicPr>
        <p:blipFill>
          <a:blip r:embed="rId5"/>
          <a:srcRect/>
          <a:stretch>
            <a:fillRect/>
          </a:stretch>
        </p:blipFill>
        <p:spPr>
          <a:xfrm>
            <a:off x="1294483" y="3275403"/>
            <a:ext cx="1185176" cy="666662"/>
          </a:xfrm>
          <a:custGeom>
            <a:avLst/>
            <a:gdLst>
              <a:gd name="connsiteX0" fmla="*/ 0 w 1389600"/>
              <a:gd name="connsiteY0" fmla="*/ 0 h 781650"/>
              <a:gd name="connsiteX1" fmla="*/ 1071789 w 1389600"/>
              <a:gd name="connsiteY1" fmla="*/ 0 h 781650"/>
              <a:gd name="connsiteX2" fmla="*/ 1389600 w 1389600"/>
              <a:gd name="connsiteY2" fmla="*/ 317811 h 781650"/>
              <a:gd name="connsiteX3" fmla="*/ 1389600 w 1389600"/>
              <a:gd name="connsiteY3" fmla="*/ 781650 h 781650"/>
              <a:gd name="connsiteX4" fmla="*/ 317811 w 1389600"/>
              <a:gd name="connsiteY4" fmla="*/ 781650 h 781650"/>
              <a:gd name="connsiteX5" fmla="*/ 0 w 1389600"/>
              <a:gd name="connsiteY5" fmla="*/ 463839 h 78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600" h="781650">
                <a:moveTo>
                  <a:pt x="0" y="0"/>
                </a:moveTo>
                <a:lnTo>
                  <a:pt x="1071789" y="0"/>
                </a:lnTo>
                <a:lnTo>
                  <a:pt x="1389600" y="317811"/>
                </a:lnTo>
                <a:lnTo>
                  <a:pt x="1389600" y="781650"/>
                </a:lnTo>
                <a:lnTo>
                  <a:pt x="317811" y="781650"/>
                </a:lnTo>
                <a:lnTo>
                  <a:pt x="0" y="463839"/>
                </a:lnTo>
                <a:close/>
              </a:path>
            </a:pathLst>
          </a:custGeom>
        </p:spPr>
      </p:pic>
      <p:sp>
        <p:nvSpPr>
          <p:cNvPr id="20" name="Google Shape;3800;p40">
            <a:extLst>
              <a:ext uri="{FF2B5EF4-FFF2-40B4-BE49-F238E27FC236}">
                <a16:creationId xmlns:a16="http://schemas.microsoft.com/office/drawing/2014/main" id="{FF1B6E06-6686-8153-6C64-7D533696D4F0}"/>
              </a:ext>
            </a:extLst>
          </p:cNvPr>
          <p:cNvSpPr txBox="1">
            <a:spLocks/>
          </p:cNvSpPr>
          <p:nvPr/>
        </p:nvSpPr>
        <p:spPr>
          <a:xfrm>
            <a:off x="2637669" y="3202956"/>
            <a:ext cx="5824914" cy="68084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US" dirty="0">
                <a:latin typeface="Aldrich" panose="020B0604020202020204" charset="0"/>
                <a:cs typeface="Calibri" panose="020F0502020204030204" pitchFamily="34" charset="0"/>
              </a:rPr>
              <a:t>Con el suficiente movimiento, los imanes inducen una corriente en los conductores que cambian su polaridad dependiendo de la posición del tren respecto de los mismos.</a:t>
            </a:r>
            <a:r>
              <a:rPr lang="es-US" sz="1800" dirty="0">
                <a:latin typeface="Aldrich" panose="020B0604020202020204" charset="0"/>
                <a:cs typeface="Calibri" panose="020F0502020204030204" pitchFamily="34" charset="0"/>
              </a:rPr>
              <a:t> </a:t>
            </a:r>
          </a:p>
        </p:txBody>
      </p:sp>
      <p:pic>
        <p:nvPicPr>
          <p:cNvPr id="28" name="Imagen 27">
            <a:extLst>
              <a:ext uri="{FF2B5EF4-FFF2-40B4-BE49-F238E27FC236}">
                <a16:creationId xmlns:a16="http://schemas.microsoft.com/office/drawing/2014/main" id="{58C45967-CC7D-1D60-E3B4-3DD9D87DE0FD}"/>
              </a:ext>
            </a:extLst>
          </p:cNvPr>
          <p:cNvPicPr>
            <a:picLocks noChangeAspect="1"/>
          </p:cNvPicPr>
          <p:nvPr/>
        </p:nvPicPr>
        <p:blipFill>
          <a:blip r:embed="rId6"/>
          <a:srcRect t="257"/>
          <a:stretch>
            <a:fillRect/>
          </a:stretch>
        </p:blipFill>
        <p:spPr>
          <a:xfrm>
            <a:off x="2081673" y="4268034"/>
            <a:ext cx="1111991" cy="623890"/>
          </a:xfrm>
          <a:custGeom>
            <a:avLst/>
            <a:gdLst>
              <a:gd name="connsiteX0" fmla="*/ 0 w 1389600"/>
              <a:gd name="connsiteY0" fmla="*/ 0 h 779644"/>
              <a:gd name="connsiteX1" fmla="*/ 1079816 w 1389600"/>
              <a:gd name="connsiteY1" fmla="*/ 0 h 779644"/>
              <a:gd name="connsiteX2" fmla="*/ 1389600 w 1389600"/>
              <a:gd name="connsiteY2" fmla="*/ 309784 h 779644"/>
              <a:gd name="connsiteX3" fmla="*/ 1389600 w 1389600"/>
              <a:gd name="connsiteY3" fmla="*/ 779644 h 779644"/>
              <a:gd name="connsiteX4" fmla="*/ 309784 w 1389600"/>
              <a:gd name="connsiteY4" fmla="*/ 779644 h 779644"/>
              <a:gd name="connsiteX5" fmla="*/ 0 w 1389600"/>
              <a:gd name="connsiteY5" fmla="*/ 469860 h 77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600" h="779644">
                <a:moveTo>
                  <a:pt x="0" y="0"/>
                </a:moveTo>
                <a:lnTo>
                  <a:pt x="1079816" y="0"/>
                </a:lnTo>
                <a:lnTo>
                  <a:pt x="1389600" y="309784"/>
                </a:lnTo>
                <a:lnTo>
                  <a:pt x="1389600" y="779644"/>
                </a:lnTo>
                <a:lnTo>
                  <a:pt x="309784" y="779644"/>
                </a:lnTo>
                <a:lnTo>
                  <a:pt x="0" y="469860"/>
                </a:lnTo>
                <a:close/>
              </a:path>
            </a:pathLst>
          </a:custGeom>
        </p:spPr>
      </p:pic>
      <p:sp>
        <p:nvSpPr>
          <p:cNvPr id="29" name="Google Shape;3800;p40">
            <a:extLst>
              <a:ext uri="{FF2B5EF4-FFF2-40B4-BE49-F238E27FC236}">
                <a16:creationId xmlns:a16="http://schemas.microsoft.com/office/drawing/2014/main" id="{00E181BB-91B4-D9BD-57F9-55DC0F5F9EB5}"/>
              </a:ext>
            </a:extLst>
          </p:cNvPr>
          <p:cNvSpPr txBox="1">
            <a:spLocks/>
          </p:cNvSpPr>
          <p:nvPr/>
        </p:nvSpPr>
        <p:spPr>
          <a:xfrm>
            <a:off x="3423988" y="4228199"/>
            <a:ext cx="5052700" cy="68084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US" dirty="0">
                <a:latin typeface="Aldrich" panose="020B0604020202020204" charset="0"/>
                <a:cs typeface="Calibri" panose="020F0502020204030204" pitchFamily="34" charset="0"/>
              </a:rPr>
              <a:t>Por lo que se genera una fuerza hacia arriba capaz de levantar la base del tren, haciendo que este levite.</a:t>
            </a:r>
          </a:p>
        </p:txBody>
      </p:sp>
      <p:sp>
        <p:nvSpPr>
          <p:cNvPr id="30" name="Rectángulo: esquinas diagonales cortadas 29">
            <a:extLst>
              <a:ext uri="{FF2B5EF4-FFF2-40B4-BE49-F238E27FC236}">
                <a16:creationId xmlns:a16="http://schemas.microsoft.com/office/drawing/2014/main" id="{7DF8C9CE-43B5-79C1-18D3-24EB019308CA}"/>
              </a:ext>
            </a:extLst>
          </p:cNvPr>
          <p:cNvSpPr/>
          <p:nvPr/>
        </p:nvSpPr>
        <p:spPr>
          <a:xfrm>
            <a:off x="628634" y="2414246"/>
            <a:ext cx="1160297" cy="590001"/>
          </a:xfrm>
          <a:prstGeom prst="snip2DiagRect">
            <a:avLst>
              <a:gd name="adj1" fmla="val 0"/>
              <a:gd name="adj2" fmla="val 33264"/>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esquinas diagonales cortadas 30">
            <a:extLst>
              <a:ext uri="{FF2B5EF4-FFF2-40B4-BE49-F238E27FC236}">
                <a16:creationId xmlns:a16="http://schemas.microsoft.com/office/drawing/2014/main" id="{15F247DF-B30B-761B-3AA6-39FCA7C22E0F}"/>
              </a:ext>
            </a:extLst>
          </p:cNvPr>
          <p:cNvSpPr/>
          <p:nvPr/>
        </p:nvSpPr>
        <p:spPr>
          <a:xfrm>
            <a:off x="1285232" y="3261274"/>
            <a:ext cx="1203678" cy="694919"/>
          </a:xfrm>
          <a:prstGeom prst="snip2DiagRect">
            <a:avLst>
              <a:gd name="adj1" fmla="val 0"/>
              <a:gd name="adj2" fmla="val 39910"/>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Rectángulo: esquinas diagonales cortadas 31">
            <a:extLst>
              <a:ext uri="{FF2B5EF4-FFF2-40B4-BE49-F238E27FC236}">
                <a16:creationId xmlns:a16="http://schemas.microsoft.com/office/drawing/2014/main" id="{1F3AEF4B-2378-D503-8192-94AE4573491D}"/>
              </a:ext>
            </a:extLst>
          </p:cNvPr>
          <p:cNvSpPr/>
          <p:nvPr/>
        </p:nvSpPr>
        <p:spPr>
          <a:xfrm>
            <a:off x="2081672" y="4246368"/>
            <a:ext cx="1111991" cy="645555"/>
          </a:xfrm>
          <a:prstGeom prst="snip2DiagRect">
            <a:avLst>
              <a:gd name="adj1" fmla="val 0"/>
              <a:gd name="adj2" fmla="val 39910"/>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a:extLst>
              <a:ext uri="{FF2B5EF4-FFF2-40B4-BE49-F238E27FC236}">
                <a16:creationId xmlns:a16="http://schemas.microsoft.com/office/drawing/2014/main" id="{ABEBD433-8D50-7AF2-4FB0-F039D7374B11}"/>
              </a:ext>
            </a:extLst>
          </p:cNvPr>
          <p:cNvSpPr txBox="1"/>
          <p:nvPr/>
        </p:nvSpPr>
        <p:spPr>
          <a:xfrm>
            <a:off x="245990" y="1071095"/>
            <a:ext cx="8642441" cy="738664"/>
          </a:xfrm>
          <a:prstGeom prst="rect">
            <a:avLst/>
          </a:prstGeom>
          <a:noFill/>
        </p:spPr>
        <p:txBody>
          <a:bodyPr wrap="square" rtlCol="0">
            <a:spAutoFit/>
          </a:bodyPr>
          <a:lstStyle/>
          <a:p>
            <a:r>
              <a:rPr lang="es-MX" sz="1400" dirty="0">
                <a:latin typeface="Aldrich" panose="020B0604020202020204" charset="0"/>
                <a:ea typeface="Arial" panose="020B0604020202020204" pitchFamily="34" charset="0"/>
              </a:rPr>
              <a:t>Parte de la velocidad del tren se debe a que el mismo levita en el aire, por lo que no toca la superficie de las guías y evita por completo la fricción </a:t>
            </a:r>
            <a:endParaRPr lang="es-ES" dirty="0">
              <a:latin typeface="Aldrich" panose="020B0604020202020204" charset="0"/>
            </a:endParaRPr>
          </a:p>
          <a:p>
            <a:endParaRPr lang="es-ES" dirty="0"/>
          </a:p>
        </p:txBody>
      </p:sp>
    </p:spTree>
    <p:extLst>
      <p:ext uri="{BB962C8B-B14F-4D97-AF65-F5344CB8AC3E}">
        <p14:creationId xmlns:p14="http://schemas.microsoft.com/office/powerpoint/2010/main" val="170944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2"/>
        <p:cNvGrpSpPr/>
        <p:nvPr/>
      </p:nvGrpSpPr>
      <p:grpSpPr>
        <a:xfrm>
          <a:off x="0" y="0"/>
          <a:ext cx="0" cy="0"/>
          <a:chOff x="0" y="0"/>
          <a:chExt cx="0" cy="0"/>
        </a:xfrm>
      </p:grpSpPr>
      <p:sp>
        <p:nvSpPr>
          <p:cNvPr id="4" name="Google Shape;3801;p40">
            <a:extLst>
              <a:ext uri="{FF2B5EF4-FFF2-40B4-BE49-F238E27FC236}">
                <a16:creationId xmlns:a16="http://schemas.microsoft.com/office/drawing/2014/main" id="{303BB334-A1C2-6346-6A1B-42EBC2EEF33F}"/>
              </a:ext>
            </a:extLst>
          </p:cNvPr>
          <p:cNvSpPr txBox="1">
            <a:spLocks noGrp="1"/>
          </p:cNvSpPr>
          <p:nvPr>
            <p:ph type="title"/>
          </p:nvPr>
        </p:nvSpPr>
        <p:spPr>
          <a:xfrm>
            <a:off x="1558556" y="230257"/>
            <a:ext cx="6026887"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Montaje de experimentos</a:t>
            </a:r>
            <a:endParaRPr sz="3600" dirty="0"/>
          </a:p>
        </p:txBody>
      </p:sp>
      <p:pic>
        <p:nvPicPr>
          <p:cNvPr id="2" name="Google Shape;4270;p51">
            <a:extLst>
              <a:ext uri="{FF2B5EF4-FFF2-40B4-BE49-F238E27FC236}">
                <a16:creationId xmlns:a16="http://schemas.microsoft.com/office/drawing/2014/main" id="{8469A695-1DEE-47DD-71AE-A5EC6E878A58}"/>
              </a:ext>
            </a:extLst>
          </p:cNvPr>
          <p:cNvPicPr preferRelativeResize="0"/>
          <p:nvPr/>
        </p:nvPicPr>
        <p:blipFill>
          <a:blip r:embed="rId3">
            <a:alphaModFix/>
          </a:blip>
          <a:stretch>
            <a:fillRect/>
          </a:stretch>
        </p:blipFill>
        <p:spPr>
          <a:xfrm>
            <a:off x="38667" y="4038600"/>
            <a:ext cx="1196666" cy="1104900"/>
          </a:xfrm>
          <a:prstGeom prst="rect">
            <a:avLst/>
          </a:prstGeom>
          <a:noFill/>
          <a:ln>
            <a:noFill/>
          </a:ln>
        </p:spPr>
      </p:pic>
      <p:pic>
        <p:nvPicPr>
          <p:cNvPr id="7" name="Imagen 6">
            <a:extLst>
              <a:ext uri="{FF2B5EF4-FFF2-40B4-BE49-F238E27FC236}">
                <a16:creationId xmlns:a16="http://schemas.microsoft.com/office/drawing/2014/main" id="{A68E7F6F-0C68-6918-EC39-DBFCF8B6B60E}"/>
              </a:ext>
            </a:extLst>
          </p:cNvPr>
          <p:cNvPicPr>
            <a:picLocks noChangeAspect="1"/>
          </p:cNvPicPr>
          <p:nvPr/>
        </p:nvPicPr>
        <p:blipFill rotWithShape="1">
          <a:blip r:embed="rId4"/>
          <a:srcRect l="1966" t="2875" r="1310" b="2080"/>
          <a:stretch/>
        </p:blipFill>
        <p:spPr>
          <a:xfrm>
            <a:off x="469726" y="1152395"/>
            <a:ext cx="2567836" cy="1419356"/>
          </a:xfrm>
          <a:prstGeom prst="rect">
            <a:avLst/>
          </a:prstGeom>
        </p:spPr>
      </p:pic>
      <p:pic>
        <p:nvPicPr>
          <p:cNvPr id="13" name="Imagen 12">
            <a:extLst>
              <a:ext uri="{FF2B5EF4-FFF2-40B4-BE49-F238E27FC236}">
                <a16:creationId xmlns:a16="http://schemas.microsoft.com/office/drawing/2014/main" id="{A9DE34C7-0A3D-5EB9-F42E-FD10CA77B626}"/>
              </a:ext>
            </a:extLst>
          </p:cNvPr>
          <p:cNvPicPr>
            <a:picLocks noChangeAspect="1"/>
          </p:cNvPicPr>
          <p:nvPr/>
        </p:nvPicPr>
        <p:blipFill>
          <a:blip r:embed="rId5"/>
          <a:stretch>
            <a:fillRect/>
          </a:stretch>
        </p:blipFill>
        <p:spPr>
          <a:xfrm>
            <a:off x="5458900" y="1146038"/>
            <a:ext cx="2704009" cy="1422000"/>
          </a:xfrm>
          <a:prstGeom prst="rect">
            <a:avLst/>
          </a:prstGeom>
        </p:spPr>
      </p:pic>
      <p:sp>
        <p:nvSpPr>
          <p:cNvPr id="14" name="Rectángulo 13">
            <a:extLst>
              <a:ext uri="{FF2B5EF4-FFF2-40B4-BE49-F238E27FC236}">
                <a16:creationId xmlns:a16="http://schemas.microsoft.com/office/drawing/2014/main" id="{EB78E560-5939-E3BB-3E30-DA1CF7300333}"/>
              </a:ext>
            </a:extLst>
          </p:cNvPr>
          <p:cNvSpPr/>
          <p:nvPr/>
        </p:nvSpPr>
        <p:spPr>
          <a:xfrm>
            <a:off x="434244" y="1116873"/>
            <a:ext cx="2638800" cy="1490400"/>
          </a:xfrm>
          <a:prstGeom prst="rect">
            <a:avLst/>
          </a:prstGeom>
          <a:noFill/>
          <a:ln>
            <a:solidFill>
              <a:srgbClr val="2D4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6" name="Imagen 15">
            <a:extLst>
              <a:ext uri="{FF2B5EF4-FFF2-40B4-BE49-F238E27FC236}">
                <a16:creationId xmlns:a16="http://schemas.microsoft.com/office/drawing/2014/main" id="{E9062BAC-779D-EF78-2818-F5CD7F678A01}"/>
              </a:ext>
            </a:extLst>
          </p:cNvPr>
          <p:cNvPicPr>
            <a:picLocks noChangeAspect="1"/>
          </p:cNvPicPr>
          <p:nvPr/>
        </p:nvPicPr>
        <p:blipFill>
          <a:blip r:embed="rId6"/>
          <a:stretch>
            <a:fillRect/>
          </a:stretch>
        </p:blipFill>
        <p:spPr>
          <a:xfrm>
            <a:off x="1649553" y="3249119"/>
            <a:ext cx="2306443" cy="1539027"/>
          </a:xfrm>
          <a:prstGeom prst="rect">
            <a:avLst/>
          </a:prstGeom>
        </p:spPr>
      </p:pic>
      <p:pic>
        <p:nvPicPr>
          <p:cNvPr id="18" name="Imagen 17">
            <a:extLst>
              <a:ext uri="{FF2B5EF4-FFF2-40B4-BE49-F238E27FC236}">
                <a16:creationId xmlns:a16="http://schemas.microsoft.com/office/drawing/2014/main" id="{AD764186-D2E7-8D18-D91C-227785F21C41}"/>
              </a:ext>
            </a:extLst>
          </p:cNvPr>
          <p:cNvPicPr>
            <a:picLocks noChangeAspect="1"/>
          </p:cNvPicPr>
          <p:nvPr/>
        </p:nvPicPr>
        <p:blipFill>
          <a:blip r:embed="rId7"/>
          <a:stretch>
            <a:fillRect/>
          </a:stretch>
        </p:blipFill>
        <p:spPr>
          <a:xfrm>
            <a:off x="6429373" y="3247346"/>
            <a:ext cx="2153267" cy="1540800"/>
          </a:xfrm>
          <a:prstGeom prst="rect">
            <a:avLst/>
          </a:prstGeom>
        </p:spPr>
      </p:pic>
      <p:grpSp>
        <p:nvGrpSpPr>
          <p:cNvPr id="21" name="Google Shape;9341;p80">
            <a:extLst>
              <a:ext uri="{FF2B5EF4-FFF2-40B4-BE49-F238E27FC236}">
                <a16:creationId xmlns:a16="http://schemas.microsoft.com/office/drawing/2014/main" id="{2B8C6C92-0827-1DDB-FF5B-D529BB7B8FBA}"/>
              </a:ext>
            </a:extLst>
          </p:cNvPr>
          <p:cNvGrpSpPr/>
          <p:nvPr/>
        </p:nvGrpSpPr>
        <p:grpSpPr>
          <a:xfrm rot="665152">
            <a:off x="3868843" y="1576742"/>
            <a:ext cx="909739" cy="888652"/>
            <a:chOff x="4179067" y="2811495"/>
            <a:chExt cx="286476" cy="274390"/>
          </a:xfrm>
        </p:grpSpPr>
        <p:sp>
          <p:nvSpPr>
            <p:cNvPr id="22" name="Google Shape;9342;p80">
              <a:extLst>
                <a:ext uri="{FF2B5EF4-FFF2-40B4-BE49-F238E27FC236}">
                  <a16:creationId xmlns:a16="http://schemas.microsoft.com/office/drawing/2014/main" id="{B6A5C249-01EB-5A8D-09D8-11C3830B8DE1}"/>
                </a:ext>
              </a:extLst>
            </p:cNvPr>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DFE6EC"/>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9343;p80">
              <a:extLst>
                <a:ext uri="{FF2B5EF4-FFF2-40B4-BE49-F238E27FC236}">
                  <a16:creationId xmlns:a16="http://schemas.microsoft.com/office/drawing/2014/main" id="{577D3C94-1484-5875-23BB-D332F4F4A2ED}"/>
                </a:ext>
              </a:extLst>
            </p:cNvPr>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B0B8C2"/>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9344;p80">
              <a:extLst>
                <a:ext uri="{FF2B5EF4-FFF2-40B4-BE49-F238E27FC236}">
                  <a16:creationId xmlns:a16="http://schemas.microsoft.com/office/drawing/2014/main" id="{CDE65E4E-845C-23C4-E233-B9558EBA5B60}"/>
                </a:ext>
              </a:extLst>
            </p:cNvPr>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A5AFBA"/>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9345;p80">
              <a:extLst>
                <a:ext uri="{FF2B5EF4-FFF2-40B4-BE49-F238E27FC236}">
                  <a16:creationId xmlns:a16="http://schemas.microsoft.com/office/drawing/2014/main" id="{9E23280E-0B26-B9D7-F213-D02EB6683129}"/>
                </a:ext>
              </a:extLst>
            </p:cNvPr>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E2E8ED"/>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9346;p80">
              <a:extLst>
                <a:ext uri="{FF2B5EF4-FFF2-40B4-BE49-F238E27FC236}">
                  <a16:creationId xmlns:a16="http://schemas.microsoft.com/office/drawing/2014/main" id="{E6A62EAA-2E1B-4BE6-8DEB-B2AC5254E11C}"/>
                </a:ext>
              </a:extLst>
            </p:cNvPr>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CBD1D7"/>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9347;p80">
              <a:extLst>
                <a:ext uri="{FF2B5EF4-FFF2-40B4-BE49-F238E27FC236}">
                  <a16:creationId xmlns:a16="http://schemas.microsoft.com/office/drawing/2014/main" id="{91FF1426-98E8-62DE-D55F-5BAC5BABAAFA}"/>
                </a:ext>
              </a:extLst>
            </p:cNvPr>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3C3D1"/>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9348;p80">
              <a:extLst>
                <a:ext uri="{FF2B5EF4-FFF2-40B4-BE49-F238E27FC236}">
                  <a16:creationId xmlns:a16="http://schemas.microsoft.com/office/drawing/2014/main" id="{A7444ADE-5039-2E36-BABC-91B283669FA1}"/>
                </a:ext>
              </a:extLst>
            </p:cNvPr>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9349;p80">
              <a:extLst>
                <a:ext uri="{FF2B5EF4-FFF2-40B4-BE49-F238E27FC236}">
                  <a16:creationId xmlns:a16="http://schemas.microsoft.com/office/drawing/2014/main" id="{E2CCD020-2CE3-A744-AD9D-B6C6C48F60AA}"/>
                </a:ext>
              </a:extLst>
            </p:cNvPr>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3D8DD"/>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9350;p80">
              <a:extLst>
                <a:ext uri="{FF2B5EF4-FFF2-40B4-BE49-F238E27FC236}">
                  <a16:creationId xmlns:a16="http://schemas.microsoft.com/office/drawing/2014/main" id="{6BA95190-0DFB-F174-A599-F24B5EBE6179}"/>
                </a:ext>
              </a:extLst>
            </p:cNvPr>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C9D5DE"/>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36" name="Rectángulo 35">
            <a:extLst>
              <a:ext uri="{FF2B5EF4-FFF2-40B4-BE49-F238E27FC236}">
                <a16:creationId xmlns:a16="http://schemas.microsoft.com/office/drawing/2014/main" id="{C69B56B3-0BC6-3B4C-E2E0-4340F792E9B8}"/>
              </a:ext>
            </a:extLst>
          </p:cNvPr>
          <p:cNvSpPr/>
          <p:nvPr/>
        </p:nvSpPr>
        <p:spPr>
          <a:xfrm>
            <a:off x="5423104" y="1111838"/>
            <a:ext cx="2775600" cy="1490400"/>
          </a:xfrm>
          <a:prstGeom prst="rect">
            <a:avLst/>
          </a:prstGeom>
          <a:noFill/>
          <a:ln>
            <a:solidFill>
              <a:srgbClr val="2D4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8" name="Conector recto 37">
            <a:extLst>
              <a:ext uri="{FF2B5EF4-FFF2-40B4-BE49-F238E27FC236}">
                <a16:creationId xmlns:a16="http://schemas.microsoft.com/office/drawing/2014/main" id="{F1431BD0-C42B-2B7B-9CE4-F3C39F8A2CC5}"/>
              </a:ext>
            </a:extLst>
          </p:cNvPr>
          <p:cNvCxnSpPr>
            <a:cxnSpLocks/>
          </p:cNvCxnSpPr>
          <p:nvPr/>
        </p:nvCxnSpPr>
        <p:spPr>
          <a:xfrm flipV="1">
            <a:off x="3108526" y="2049775"/>
            <a:ext cx="790080" cy="552463"/>
          </a:xfrm>
          <a:prstGeom prst="line">
            <a:avLst/>
          </a:prstGeom>
        </p:spPr>
        <p:style>
          <a:lnRef idx="2">
            <a:schemeClr val="accent3"/>
          </a:lnRef>
          <a:fillRef idx="0">
            <a:schemeClr val="accent3"/>
          </a:fillRef>
          <a:effectRef idx="1">
            <a:schemeClr val="accent3"/>
          </a:effectRef>
          <a:fontRef idx="minor">
            <a:schemeClr val="tx1"/>
          </a:fontRef>
        </p:style>
      </p:cxnSp>
      <p:cxnSp>
        <p:nvCxnSpPr>
          <p:cNvPr id="40" name="Conector recto 39">
            <a:extLst>
              <a:ext uri="{FF2B5EF4-FFF2-40B4-BE49-F238E27FC236}">
                <a16:creationId xmlns:a16="http://schemas.microsoft.com/office/drawing/2014/main" id="{7DD9C5BC-1BC4-FB8B-68FE-871F42D84DDA}"/>
              </a:ext>
            </a:extLst>
          </p:cNvPr>
          <p:cNvCxnSpPr>
            <a:cxnSpLocks/>
          </p:cNvCxnSpPr>
          <p:nvPr/>
        </p:nvCxnSpPr>
        <p:spPr>
          <a:xfrm flipV="1">
            <a:off x="4568818" y="1131071"/>
            <a:ext cx="774445" cy="556378"/>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Conector recto 43">
            <a:extLst>
              <a:ext uri="{FF2B5EF4-FFF2-40B4-BE49-F238E27FC236}">
                <a16:creationId xmlns:a16="http://schemas.microsoft.com/office/drawing/2014/main" id="{BBAE21FB-092B-967E-7CBE-68D68D1CAC87}"/>
              </a:ext>
            </a:extLst>
          </p:cNvPr>
          <p:cNvCxnSpPr>
            <a:cxnSpLocks/>
          </p:cNvCxnSpPr>
          <p:nvPr/>
        </p:nvCxnSpPr>
        <p:spPr>
          <a:xfrm>
            <a:off x="4568818" y="2032734"/>
            <a:ext cx="810241" cy="569504"/>
          </a:xfrm>
          <a:prstGeom prst="line">
            <a:avLst/>
          </a:prstGeom>
        </p:spPr>
        <p:style>
          <a:lnRef idx="2">
            <a:schemeClr val="accent3"/>
          </a:lnRef>
          <a:fillRef idx="0">
            <a:schemeClr val="accent3"/>
          </a:fillRef>
          <a:effectRef idx="1">
            <a:schemeClr val="accent3"/>
          </a:effectRef>
          <a:fontRef idx="minor">
            <a:schemeClr val="tx1"/>
          </a:fontRef>
        </p:style>
      </p:cxnSp>
      <p:cxnSp>
        <p:nvCxnSpPr>
          <p:cNvPr id="48" name="Conector recto 47">
            <a:extLst>
              <a:ext uri="{FF2B5EF4-FFF2-40B4-BE49-F238E27FC236}">
                <a16:creationId xmlns:a16="http://schemas.microsoft.com/office/drawing/2014/main" id="{81D12A6B-9BD4-7310-4D1E-32E348BD106F}"/>
              </a:ext>
            </a:extLst>
          </p:cNvPr>
          <p:cNvCxnSpPr>
            <a:cxnSpLocks/>
          </p:cNvCxnSpPr>
          <p:nvPr/>
        </p:nvCxnSpPr>
        <p:spPr>
          <a:xfrm>
            <a:off x="3103669" y="1124867"/>
            <a:ext cx="794937" cy="602998"/>
          </a:xfrm>
          <a:prstGeom prst="line">
            <a:avLst/>
          </a:prstGeom>
        </p:spPr>
        <p:style>
          <a:lnRef idx="2">
            <a:schemeClr val="accent3"/>
          </a:lnRef>
          <a:fillRef idx="0">
            <a:schemeClr val="accent3"/>
          </a:fillRef>
          <a:effectRef idx="1">
            <a:schemeClr val="accent3"/>
          </a:effectRef>
          <a:fontRef idx="minor">
            <a:schemeClr val="tx1"/>
          </a:fontRef>
        </p:style>
      </p:cxnSp>
      <p:sp>
        <p:nvSpPr>
          <p:cNvPr id="53" name="Rectángulo 52">
            <a:extLst>
              <a:ext uri="{FF2B5EF4-FFF2-40B4-BE49-F238E27FC236}">
                <a16:creationId xmlns:a16="http://schemas.microsoft.com/office/drawing/2014/main" id="{021BF0D7-C49E-2911-3678-F99B4CCB6376}"/>
              </a:ext>
            </a:extLst>
          </p:cNvPr>
          <p:cNvSpPr/>
          <p:nvPr/>
        </p:nvSpPr>
        <p:spPr>
          <a:xfrm>
            <a:off x="1612974" y="3211346"/>
            <a:ext cx="2379600" cy="1612800"/>
          </a:xfrm>
          <a:prstGeom prst="rect">
            <a:avLst/>
          </a:prstGeom>
          <a:noFill/>
          <a:ln>
            <a:solidFill>
              <a:srgbClr val="2D4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ángulo 53">
            <a:extLst>
              <a:ext uri="{FF2B5EF4-FFF2-40B4-BE49-F238E27FC236}">
                <a16:creationId xmlns:a16="http://schemas.microsoft.com/office/drawing/2014/main" id="{28465544-E376-D4AE-391B-B1F7FD6754BD}"/>
              </a:ext>
            </a:extLst>
          </p:cNvPr>
          <p:cNvSpPr/>
          <p:nvPr/>
        </p:nvSpPr>
        <p:spPr>
          <a:xfrm>
            <a:off x="6393606" y="3211346"/>
            <a:ext cx="2224800" cy="1612800"/>
          </a:xfrm>
          <a:prstGeom prst="rect">
            <a:avLst/>
          </a:prstGeom>
          <a:noFill/>
          <a:ln>
            <a:solidFill>
              <a:srgbClr val="2D4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55" name="Google Shape;9341;p80">
            <a:extLst>
              <a:ext uri="{FF2B5EF4-FFF2-40B4-BE49-F238E27FC236}">
                <a16:creationId xmlns:a16="http://schemas.microsoft.com/office/drawing/2014/main" id="{38F818FA-807A-AF83-652D-BB9000CD4743}"/>
              </a:ext>
            </a:extLst>
          </p:cNvPr>
          <p:cNvGrpSpPr/>
          <p:nvPr/>
        </p:nvGrpSpPr>
        <p:grpSpPr>
          <a:xfrm rot="665152">
            <a:off x="4829902" y="3701421"/>
            <a:ext cx="909739" cy="888652"/>
            <a:chOff x="4179067" y="2811495"/>
            <a:chExt cx="286476" cy="274390"/>
          </a:xfrm>
        </p:grpSpPr>
        <p:sp>
          <p:nvSpPr>
            <p:cNvPr id="56" name="Google Shape;9342;p80">
              <a:extLst>
                <a:ext uri="{FF2B5EF4-FFF2-40B4-BE49-F238E27FC236}">
                  <a16:creationId xmlns:a16="http://schemas.microsoft.com/office/drawing/2014/main" id="{46DC921D-DCD6-0B22-BBA5-0F87322AE961}"/>
                </a:ext>
              </a:extLst>
            </p:cNvPr>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DFE6EC"/>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9343;p80">
              <a:extLst>
                <a:ext uri="{FF2B5EF4-FFF2-40B4-BE49-F238E27FC236}">
                  <a16:creationId xmlns:a16="http://schemas.microsoft.com/office/drawing/2014/main" id="{5AC13451-9307-2D4A-DA9D-00E332F1ED0B}"/>
                </a:ext>
              </a:extLst>
            </p:cNvPr>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B0B8C2"/>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9344;p80">
              <a:extLst>
                <a:ext uri="{FF2B5EF4-FFF2-40B4-BE49-F238E27FC236}">
                  <a16:creationId xmlns:a16="http://schemas.microsoft.com/office/drawing/2014/main" id="{60F8D562-E568-FC23-DF1B-AF1D4AA2CB94}"/>
                </a:ext>
              </a:extLst>
            </p:cNvPr>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A5AFBA"/>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9345;p80">
              <a:extLst>
                <a:ext uri="{FF2B5EF4-FFF2-40B4-BE49-F238E27FC236}">
                  <a16:creationId xmlns:a16="http://schemas.microsoft.com/office/drawing/2014/main" id="{D69159FB-55B4-A213-4A94-E33ED2995729}"/>
                </a:ext>
              </a:extLst>
            </p:cNvPr>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E2E8ED"/>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9346;p80">
              <a:extLst>
                <a:ext uri="{FF2B5EF4-FFF2-40B4-BE49-F238E27FC236}">
                  <a16:creationId xmlns:a16="http://schemas.microsoft.com/office/drawing/2014/main" id="{2942A834-DB31-369C-6B27-878324F56977}"/>
                </a:ext>
              </a:extLst>
            </p:cNvPr>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CBD1D7"/>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9347;p80">
              <a:extLst>
                <a:ext uri="{FF2B5EF4-FFF2-40B4-BE49-F238E27FC236}">
                  <a16:creationId xmlns:a16="http://schemas.microsoft.com/office/drawing/2014/main" id="{0A87D893-28E3-26D7-E922-224BF708D11E}"/>
                </a:ext>
              </a:extLst>
            </p:cNvPr>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3C3D1"/>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9348;p80">
              <a:extLst>
                <a:ext uri="{FF2B5EF4-FFF2-40B4-BE49-F238E27FC236}">
                  <a16:creationId xmlns:a16="http://schemas.microsoft.com/office/drawing/2014/main" id="{45CA6F14-6225-5D8B-1235-4A1BADDBEDA3}"/>
                </a:ext>
              </a:extLst>
            </p:cNvPr>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9349;p80">
              <a:extLst>
                <a:ext uri="{FF2B5EF4-FFF2-40B4-BE49-F238E27FC236}">
                  <a16:creationId xmlns:a16="http://schemas.microsoft.com/office/drawing/2014/main" id="{986208AE-D585-D972-EA7E-8EA8F7B267E5}"/>
                </a:ext>
              </a:extLst>
            </p:cNvPr>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3D8DD"/>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9350;p80">
              <a:extLst>
                <a:ext uri="{FF2B5EF4-FFF2-40B4-BE49-F238E27FC236}">
                  <a16:creationId xmlns:a16="http://schemas.microsoft.com/office/drawing/2014/main" id="{8AE393F7-D469-AF2A-5DC8-AD9F8237CF76}"/>
                </a:ext>
              </a:extLst>
            </p:cNvPr>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C9D5DE"/>
            </a:solidFill>
            <a:ln>
              <a:solidFill>
                <a:srgbClr val="2D4E9D"/>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cxnSp>
        <p:nvCxnSpPr>
          <p:cNvPr id="65" name="Conector recto 64">
            <a:extLst>
              <a:ext uri="{FF2B5EF4-FFF2-40B4-BE49-F238E27FC236}">
                <a16:creationId xmlns:a16="http://schemas.microsoft.com/office/drawing/2014/main" id="{DDCEB884-22DC-5C0C-4CCA-7FA0B5FEA65A}"/>
              </a:ext>
            </a:extLst>
          </p:cNvPr>
          <p:cNvCxnSpPr>
            <a:cxnSpLocks/>
          </p:cNvCxnSpPr>
          <p:nvPr/>
        </p:nvCxnSpPr>
        <p:spPr>
          <a:xfrm flipV="1">
            <a:off x="4042812" y="4186163"/>
            <a:ext cx="810123" cy="601983"/>
          </a:xfrm>
          <a:prstGeom prst="line">
            <a:avLst/>
          </a:prstGeom>
        </p:spPr>
        <p:style>
          <a:lnRef idx="2">
            <a:schemeClr val="accent3"/>
          </a:lnRef>
          <a:fillRef idx="0">
            <a:schemeClr val="accent3"/>
          </a:fillRef>
          <a:effectRef idx="1">
            <a:schemeClr val="accent3"/>
          </a:effectRef>
          <a:fontRef idx="minor">
            <a:schemeClr val="tx1"/>
          </a:fontRef>
        </p:style>
      </p:cxnSp>
      <p:cxnSp>
        <p:nvCxnSpPr>
          <p:cNvPr id="66" name="Conector recto 65">
            <a:extLst>
              <a:ext uri="{FF2B5EF4-FFF2-40B4-BE49-F238E27FC236}">
                <a16:creationId xmlns:a16="http://schemas.microsoft.com/office/drawing/2014/main" id="{094BCC84-A81D-35BA-B3E1-D53DF53E4786}"/>
              </a:ext>
            </a:extLst>
          </p:cNvPr>
          <p:cNvCxnSpPr>
            <a:cxnSpLocks/>
          </p:cNvCxnSpPr>
          <p:nvPr/>
        </p:nvCxnSpPr>
        <p:spPr>
          <a:xfrm flipV="1">
            <a:off x="5523147" y="3247346"/>
            <a:ext cx="810241" cy="576491"/>
          </a:xfrm>
          <a:prstGeom prst="line">
            <a:avLst/>
          </a:prstGeom>
        </p:spPr>
        <p:style>
          <a:lnRef idx="2">
            <a:schemeClr val="accent3"/>
          </a:lnRef>
          <a:fillRef idx="0">
            <a:schemeClr val="accent3"/>
          </a:fillRef>
          <a:effectRef idx="1">
            <a:schemeClr val="accent3"/>
          </a:effectRef>
          <a:fontRef idx="minor">
            <a:schemeClr val="tx1"/>
          </a:fontRef>
        </p:style>
      </p:cxnSp>
      <p:cxnSp>
        <p:nvCxnSpPr>
          <p:cNvPr id="67" name="Conector recto 66">
            <a:extLst>
              <a:ext uri="{FF2B5EF4-FFF2-40B4-BE49-F238E27FC236}">
                <a16:creationId xmlns:a16="http://schemas.microsoft.com/office/drawing/2014/main" id="{D820A00D-5BBA-4CF0-AAAC-6B2527749201}"/>
              </a:ext>
            </a:extLst>
          </p:cNvPr>
          <p:cNvCxnSpPr>
            <a:cxnSpLocks/>
          </p:cNvCxnSpPr>
          <p:nvPr/>
        </p:nvCxnSpPr>
        <p:spPr>
          <a:xfrm>
            <a:off x="5523147" y="4169122"/>
            <a:ext cx="809052" cy="619024"/>
          </a:xfrm>
          <a:prstGeom prst="line">
            <a:avLst/>
          </a:prstGeom>
        </p:spPr>
        <p:style>
          <a:lnRef idx="2">
            <a:schemeClr val="accent3"/>
          </a:lnRef>
          <a:fillRef idx="0">
            <a:schemeClr val="accent3"/>
          </a:fillRef>
          <a:effectRef idx="1">
            <a:schemeClr val="accent3"/>
          </a:effectRef>
          <a:fontRef idx="minor">
            <a:schemeClr val="tx1"/>
          </a:fontRef>
        </p:style>
      </p:cxnSp>
      <p:cxnSp>
        <p:nvCxnSpPr>
          <p:cNvPr id="68" name="Conector recto 67">
            <a:extLst>
              <a:ext uri="{FF2B5EF4-FFF2-40B4-BE49-F238E27FC236}">
                <a16:creationId xmlns:a16="http://schemas.microsoft.com/office/drawing/2014/main" id="{CE704A3E-D2DA-0748-70E7-44B6EEC17447}"/>
              </a:ext>
            </a:extLst>
          </p:cNvPr>
          <p:cNvCxnSpPr>
            <a:cxnSpLocks/>
          </p:cNvCxnSpPr>
          <p:nvPr/>
        </p:nvCxnSpPr>
        <p:spPr>
          <a:xfrm>
            <a:off x="4042812" y="3239178"/>
            <a:ext cx="810123" cy="563207"/>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554882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73"/>
        <p:cNvGrpSpPr/>
        <p:nvPr/>
      </p:nvGrpSpPr>
      <p:grpSpPr>
        <a:xfrm>
          <a:off x="0" y="0"/>
          <a:ext cx="0" cy="0"/>
          <a:chOff x="0" y="0"/>
          <a:chExt cx="0" cy="0"/>
        </a:xfrm>
      </p:grpSpPr>
      <p:pic>
        <p:nvPicPr>
          <p:cNvPr id="3" name="Imagen 2">
            <a:extLst>
              <a:ext uri="{FF2B5EF4-FFF2-40B4-BE49-F238E27FC236}">
                <a16:creationId xmlns:a16="http://schemas.microsoft.com/office/drawing/2014/main" id="{A9F4C951-4ACE-B550-4265-98CEA3950308}"/>
              </a:ext>
            </a:extLst>
          </p:cNvPr>
          <p:cNvPicPr>
            <a:picLocks noChangeAspect="1"/>
          </p:cNvPicPr>
          <p:nvPr/>
        </p:nvPicPr>
        <p:blipFill>
          <a:blip r:embed="rId4"/>
          <a:stretch>
            <a:fillRect/>
          </a:stretch>
        </p:blipFill>
        <p:spPr>
          <a:xfrm>
            <a:off x="0" y="0"/>
            <a:ext cx="9144000" cy="5143500"/>
          </a:xfrm>
          <a:prstGeom prst="rect">
            <a:avLst/>
          </a:prstGeom>
        </p:spPr>
      </p:pic>
      <p:sp>
        <p:nvSpPr>
          <p:cNvPr id="4074" name="Google Shape;4074;p46"/>
          <p:cNvSpPr txBox="1">
            <a:spLocks noGrp="1"/>
          </p:cNvSpPr>
          <p:nvPr>
            <p:ph type="title"/>
          </p:nvPr>
        </p:nvSpPr>
        <p:spPr>
          <a:xfrm>
            <a:off x="5504636" y="441528"/>
            <a:ext cx="3193050" cy="114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Fin de la presentación</a:t>
            </a:r>
            <a:endParaRPr dirty="0"/>
          </a:p>
        </p:txBody>
      </p:sp>
      <p:sp>
        <p:nvSpPr>
          <p:cNvPr id="4" name="Google Shape;4074;p46">
            <a:extLst>
              <a:ext uri="{FF2B5EF4-FFF2-40B4-BE49-F238E27FC236}">
                <a16:creationId xmlns:a16="http://schemas.microsoft.com/office/drawing/2014/main" id="{2AF3DEDE-755C-0B3A-7E99-CF81B2D60C17}"/>
              </a:ext>
            </a:extLst>
          </p:cNvPr>
          <p:cNvSpPr txBox="1">
            <a:spLocks/>
          </p:cNvSpPr>
          <p:nvPr/>
        </p:nvSpPr>
        <p:spPr>
          <a:xfrm>
            <a:off x="257721" y="3537858"/>
            <a:ext cx="2452822" cy="1324770"/>
          </a:xfrm>
          <a:prstGeom prst="rect">
            <a:avLst/>
          </a:prstGeom>
          <a:solidFill>
            <a:schemeClr val="accent3"/>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800"/>
              <a:buFont typeface="Aldrich"/>
              <a:buNone/>
              <a:defRPr sz="3200" b="1" i="0" u="none" strike="noStrike" cap="none">
                <a:solidFill>
                  <a:schemeClr val="dk2"/>
                </a:solidFill>
                <a:latin typeface="Aldrich"/>
                <a:ea typeface="Aldrich"/>
                <a:cs typeface="Aldrich"/>
                <a:sym typeface="Aldrich"/>
              </a:defRPr>
            </a:lvl1pPr>
            <a:lvl2pPr marR="0" lvl="1"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9pPr>
          </a:lstStyle>
          <a:p>
            <a:pPr algn="l"/>
            <a:r>
              <a:rPr lang="es-AR" sz="2000" dirty="0"/>
              <a:t>Flores Franco</a:t>
            </a:r>
          </a:p>
          <a:p>
            <a:pPr algn="l"/>
            <a:r>
              <a:rPr lang="es-AR" sz="2000" dirty="0"/>
              <a:t>Mezzano Misael </a:t>
            </a:r>
          </a:p>
          <a:p>
            <a:pPr algn="l"/>
            <a:r>
              <a:rPr lang="es-AR" sz="2000" dirty="0"/>
              <a:t>Michaut Santiago</a:t>
            </a:r>
          </a:p>
          <a:p>
            <a:pPr algn="l"/>
            <a:r>
              <a:rPr lang="es-AR" sz="2000" dirty="0"/>
              <a:t>Romero Froilan</a:t>
            </a:r>
          </a:p>
          <a:p>
            <a:pPr algn="l"/>
            <a:endParaRPr lang="es-A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2"/>
        <p:cNvGrpSpPr/>
        <p:nvPr/>
      </p:nvGrpSpPr>
      <p:grpSpPr>
        <a:xfrm>
          <a:off x="0" y="0"/>
          <a:ext cx="0" cy="0"/>
          <a:chOff x="0" y="0"/>
          <a:chExt cx="0" cy="0"/>
        </a:xfrm>
      </p:grpSpPr>
      <p:sp>
        <p:nvSpPr>
          <p:cNvPr id="4302" name="Google Shape;4302;p54"/>
          <p:cNvSpPr txBox="1">
            <a:spLocks noGrp="1"/>
          </p:cNvSpPr>
          <p:nvPr>
            <p:ph type="title" idx="9"/>
          </p:nvPr>
        </p:nvSpPr>
        <p:spPr>
          <a:xfrm>
            <a:off x="1987865" y="558599"/>
            <a:ext cx="3965455" cy="510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a:t>Bibliografía</a:t>
            </a:r>
            <a:endParaRPr sz="3600" dirty="0"/>
          </a:p>
        </p:txBody>
      </p:sp>
      <p:pic>
        <p:nvPicPr>
          <p:cNvPr id="21" name="Google Shape;4279;p52">
            <a:hlinkClick r:id="" action="ppaction://hlinkshowjump?jump=nextslide"/>
            <a:extLst>
              <a:ext uri="{FF2B5EF4-FFF2-40B4-BE49-F238E27FC236}">
                <a16:creationId xmlns:a16="http://schemas.microsoft.com/office/drawing/2014/main" id="{811A9F92-83F8-A068-D94A-DFF294846084}"/>
              </a:ext>
            </a:extLst>
          </p:cNvPr>
          <p:cNvPicPr preferRelativeResize="0"/>
          <p:nvPr/>
        </p:nvPicPr>
        <p:blipFill>
          <a:blip r:embed="rId3">
            <a:alphaModFix/>
          </a:blip>
          <a:stretch>
            <a:fillRect/>
          </a:stretch>
        </p:blipFill>
        <p:spPr>
          <a:xfrm>
            <a:off x="7037097" y="-69526"/>
            <a:ext cx="1572275" cy="1526850"/>
          </a:xfrm>
          <a:prstGeom prst="rect">
            <a:avLst/>
          </a:prstGeom>
          <a:noFill/>
          <a:ln>
            <a:noFill/>
          </a:ln>
        </p:spPr>
      </p:pic>
      <p:pic>
        <p:nvPicPr>
          <p:cNvPr id="22" name="Google Shape;4944;p60">
            <a:extLst>
              <a:ext uri="{FF2B5EF4-FFF2-40B4-BE49-F238E27FC236}">
                <a16:creationId xmlns:a16="http://schemas.microsoft.com/office/drawing/2014/main" id="{6E5E6228-145D-5752-934A-8DC74B783DBF}"/>
              </a:ext>
            </a:extLst>
          </p:cNvPr>
          <p:cNvPicPr preferRelativeResize="0"/>
          <p:nvPr/>
        </p:nvPicPr>
        <p:blipFill>
          <a:blip r:embed="rId4">
            <a:alphaModFix/>
          </a:blip>
          <a:stretch>
            <a:fillRect/>
          </a:stretch>
        </p:blipFill>
        <p:spPr>
          <a:xfrm>
            <a:off x="152400" y="76200"/>
            <a:ext cx="1572275" cy="1381124"/>
          </a:xfrm>
          <a:prstGeom prst="rect">
            <a:avLst/>
          </a:prstGeom>
          <a:noFill/>
          <a:ln>
            <a:noFill/>
          </a:ln>
        </p:spPr>
      </p:pic>
      <p:sp>
        <p:nvSpPr>
          <p:cNvPr id="23" name="Google Shape;3701;p36">
            <a:extLst>
              <a:ext uri="{FF2B5EF4-FFF2-40B4-BE49-F238E27FC236}">
                <a16:creationId xmlns:a16="http://schemas.microsoft.com/office/drawing/2014/main" id="{37A2A9A4-20B0-C1E4-6F55-B6C3C8BF3943}"/>
              </a:ext>
            </a:extLst>
          </p:cNvPr>
          <p:cNvSpPr txBox="1">
            <a:spLocks noGrp="1"/>
          </p:cNvSpPr>
          <p:nvPr>
            <p:ph type="subTitle" idx="1"/>
          </p:nvPr>
        </p:nvSpPr>
        <p:spPr>
          <a:xfrm>
            <a:off x="283027" y="1457324"/>
            <a:ext cx="8022773" cy="2968136"/>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q"/>
            </a:pPr>
            <a:r>
              <a:rPr lang="es-AR" sz="1500" dirty="0">
                <a:solidFill>
                  <a:schemeClr val="tx1"/>
                </a:solidFill>
                <a:latin typeface="Aldrich" panose="020B0604020202020204" charset="0"/>
              </a:rPr>
              <a:t>Genial. </a:t>
            </a:r>
            <a:r>
              <a:rPr lang="es-AR" sz="1500" i="1" dirty="0">
                <a:solidFill>
                  <a:schemeClr val="tx1"/>
                </a:solidFill>
                <a:latin typeface="Aldrich" panose="020B0604020202020204" charset="0"/>
              </a:rPr>
              <a:t>Ciencia secreta detrás del tren más rápido jamás construido. </a:t>
            </a:r>
            <a:r>
              <a:rPr lang="es-AR" sz="1500" dirty="0">
                <a:solidFill>
                  <a:schemeClr val="tx1"/>
                </a:solidFill>
                <a:latin typeface="Aldrich" panose="020B0604020202020204" charset="0"/>
              </a:rPr>
              <a:t>Recuperado el 28 de mayo de 2023 de: </a:t>
            </a:r>
            <a:r>
              <a:rPr lang="es-AR" sz="1500" dirty="0">
                <a:latin typeface="Aldrich" panose="020B0604020202020204" charset="0"/>
                <a:hlinkClick r:id="rId5"/>
              </a:rPr>
              <a:t>https://www.youtube.com/watch?v=O1p8xm-KG6c&amp;t=319s</a:t>
            </a:r>
            <a:endParaRPr lang="es-AR" sz="1500" dirty="0">
              <a:latin typeface="Aldrich" panose="020B0604020202020204" charset="0"/>
            </a:endParaRPr>
          </a:p>
          <a:p>
            <a:pPr marL="285750" indent="-285750" algn="l">
              <a:buFont typeface="Wingdings" panose="05000000000000000000" pitchFamily="2" charset="2"/>
              <a:buChar char="q"/>
            </a:pPr>
            <a:r>
              <a:rPr lang="es-AR" sz="1500" dirty="0">
                <a:solidFill>
                  <a:schemeClr val="tx1"/>
                </a:solidFill>
                <a:latin typeface="Aldrich" panose="020B0604020202020204" charset="0"/>
              </a:rPr>
              <a:t>Date un Voltio. </a:t>
            </a:r>
            <a:r>
              <a:rPr lang="es-AR" sz="1500" i="1" dirty="0">
                <a:solidFill>
                  <a:schemeClr val="tx1"/>
                </a:solidFill>
                <a:latin typeface="Aldrich" panose="020B0604020202020204" charset="0"/>
              </a:rPr>
              <a:t>¿Qué es  un superconductor?. </a:t>
            </a:r>
            <a:r>
              <a:rPr lang="es-AR" sz="1500" dirty="0">
                <a:solidFill>
                  <a:schemeClr val="tx1"/>
                </a:solidFill>
                <a:latin typeface="Aldrich" panose="020B0604020202020204" charset="0"/>
              </a:rPr>
              <a:t>Recuperado el 28 de mayo de </a:t>
            </a:r>
            <a:r>
              <a:rPr lang="es-AR" sz="1500" dirty="0">
                <a:latin typeface="Aldrich" panose="020B0604020202020204" charset="0"/>
              </a:rPr>
              <a:t>2023 de: https://www.youtube.com/watch?v=t9JF8LAIcxA&amp;t=34s</a:t>
            </a:r>
          </a:p>
          <a:p>
            <a:pPr marL="285750" indent="-285750" algn="l">
              <a:buFont typeface="Wingdings" panose="05000000000000000000" pitchFamily="2" charset="2"/>
              <a:buChar char="q"/>
            </a:pPr>
            <a:r>
              <a:rPr lang="es-AR" sz="1500" dirty="0">
                <a:solidFill>
                  <a:schemeClr val="tx1"/>
                </a:solidFill>
                <a:latin typeface="Aldrich" panose="020B0604020202020204" charset="0"/>
              </a:rPr>
              <a:t>Traful. </a:t>
            </a:r>
            <a:r>
              <a:rPr lang="es-AR" sz="1500" i="1" dirty="0">
                <a:solidFill>
                  <a:schemeClr val="tx1"/>
                </a:solidFill>
                <a:latin typeface="Aldrich" panose="020B0604020202020204" charset="0"/>
              </a:rPr>
              <a:t>Física: Fuerza  Electromotriz Inducida – Utemvirtual Traful. </a:t>
            </a:r>
            <a:r>
              <a:rPr lang="es-AR" sz="1500" dirty="0">
                <a:solidFill>
                  <a:schemeClr val="tx1"/>
                </a:solidFill>
                <a:latin typeface="Aldrich" panose="020B0604020202020204" charset="0"/>
              </a:rPr>
              <a:t>Recuperado el 28 de mayo de 2023 de: </a:t>
            </a:r>
            <a:r>
              <a:rPr lang="es-AR" sz="1500" dirty="0">
                <a:latin typeface="Aldrich" panose="020B0604020202020204" charset="0"/>
                <a:hlinkClick r:id="rId6"/>
              </a:rPr>
              <a:t>https://www.youtube.com/watch?v=VF0B6bzOe3I</a:t>
            </a:r>
            <a:endParaRPr lang="es-AR" sz="1500" dirty="0">
              <a:latin typeface="Aldrich" panose="020B0604020202020204" charset="0"/>
            </a:endParaRPr>
          </a:p>
          <a:p>
            <a:pPr marL="285750" indent="-285750" algn="l">
              <a:buFont typeface="Wingdings" panose="05000000000000000000" pitchFamily="2" charset="2"/>
              <a:buChar char="q"/>
            </a:pPr>
            <a:r>
              <a:rPr lang="es-AR" sz="1500" dirty="0">
                <a:solidFill>
                  <a:schemeClr val="tx1"/>
                </a:solidFill>
                <a:latin typeface="Aldrich" panose="020B0604020202020204" charset="0"/>
              </a:rPr>
              <a:t>Wikipedia. </a:t>
            </a:r>
            <a:r>
              <a:rPr lang="es-AR" sz="1500" i="1" dirty="0">
                <a:solidFill>
                  <a:schemeClr val="tx1"/>
                </a:solidFill>
                <a:latin typeface="Aldrich" panose="020B0604020202020204" charset="0"/>
              </a:rPr>
              <a:t>Fuerza magnética. </a:t>
            </a:r>
            <a:r>
              <a:rPr lang="es-AR" sz="1500" dirty="0">
                <a:solidFill>
                  <a:schemeClr val="tx1"/>
                </a:solidFill>
                <a:latin typeface="Aldrich" panose="020B0604020202020204" charset="0"/>
              </a:rPr>
              <a:t>Recuperado el 28 de mayo de 2023 de: </a:t>
            </a:r>
            <a:r>
              <a:rPr lang="es-AR" sz="1500" dirty="0">
                <a:latin typeface="Aldrich" panose="020B0604020202020204" charset="0"/>
                <a:hlinkClick r:id="rId7"/>
              </a:rPr>
              <a:t>https://es.wikipedia.org/wiki/Fuerza_magn%C3%A9tica</a:t>
            </a:r>
            <a:endParaRPr lang="es-AR" sz="1500" dirty="0">
              <a:latin typeface="Aldrich" panose="020B0604020202020204" charset="0"/>
            </a:endParaRPr>
          </a:p>
          <a:p>
            <a:pPr marL="285750" lvl="0" indent="-285750" algn="l" rtl="0">
              <a:spcBef>
                <a:spcPts val="0"/>
              </a:spcBef>
              <a:spcAft>
                <a:spcPts val="0"/>
              </a:spcAft>
              <a:buFont typeface="Wingdings" panose="05000000000000000000" pitchFamily="2" charset="2"/>
              <a:buChar char="q"/>
            </a:pPr>
            <a:r>
              <a:rPr lang="es-AR" sz="1500" dirty="0">
                <a:solidFill>
                  <a:schemeClr val="tx1"/>
                </a:solidFill>
                <a:latin typeface="Aldrich" panose="020B0604020202020204" charset="0"/>
              </a:rPr>
              <a:t>Paganerius. </a:t>
            </a:r>
            <a:r>
              <a:rPr lang="es-AR" sz="1500" i="1" dirty="0">
                <a:solidFill>
                  <a:schemeClr val="tx1"/>
                </a:solidFill>
                <a:latin typeface="Aldrich" panose="020B0604020202020204" charset="0"/>
              </a:rPr>
              <a:t>Superconductores-Efecto Meissner-Maglev. </a:t>
            </a:r>
            <a:r>
              <a:rPr lang="es-AR" sz="1500" dirty="0">
                <a:solidFill>
                  <a:schemeClr val="tx1"/>
                </a:solidFill>
                <a:latin typeface="Aldrich" panose="020B0604020202020204" charset="0"/>
              </a:rPr>
              <a:t>Recuperado el 28 de mayo de 2023 de: </a:t>
            </a:r>
            <a:r>
              <a:rPr lang="es-AR" sz="1500" dirty="0">
                <a:latin typeface="Aldrich" panose="020B0604020202020204" charset="0"/>
                <a:hlinkClick r:id="rId8"/>
              </a:rPr>
              <a:t>https://www.youtube.com/watch?v=HBh09qljFXA</a:t>
            </a:r>
            <a:endParaRPr lang="es-AR" sz="1500" dirty="0">
              <a:latin typeface="Aldrich" panose="020B0604020202020204" charset="0"/>
            </a:endParaRPr>
          </a:p>
          <a:p>
            <a:pPr marL="285750" indent="-285750" algn="l">
              <a:buFont typeface="Wingdings" panose="05000000000000000000" pitchFamily="2" charset="2"/>
              <a:buChar char="q"/>
            </a:pPr>
            <a:r>
              <a:rPr lang="es-AR" sz="1500" dirty="0">
                <a:solidFill>
                  <a:schemeClr val="tx1"/>
                </a:solidFill>
                <a:latin typeface="Aldrich" panose="020B0604020202020204" charset="0"/>
              </a:rPr>
              <a:t>Provos, J. </a:t>
            </a:r>
            <a:r>
              <a:rPr lang="es-AR" sz="1500" i="1" dirty="0">
                <a:solidFill>
                  <a:schemeClr val="tx1"/>
                </a:solidFill>
                <a:latin typeface="Aldrich" panose="020B0604020202020204" charset="0"/>
              </a:rPr>
              <a:t>Railways Maglev.  </a:t>
            </a:r>
            <a:r>
              <a:rPr lang="es-AR" sz="1500" dirty="0">
                <a:solidFill>
                  <a:schemeClr val="tx1"/>
                </a:solidFill>
                <a:latin typeface="Aldrich" panose="020B0604020202020204" charset="0"/>
              </a:rPr>
              <a:t>Recuperado el 28 de mayo de 2023 de: </a:t>
            </a:r>
            <a:r>
              <a:rPr lang="es-AR" sz="1500" u="sng" kern="0" dirty="0">
                <a:solidFill>
                  <a:srgbClr val="0563C1"/>
                </a:solidFill>
                <a:effectLst/>
                <a:latin typeface="Aldrich" panose="020B0604020202020204" charset="0"/>
                <a:ea typeface="Calibri" panose="020F0502020204030204" pitchFamily="34" charset="0"/>
                <a:cs typeface="TTE30598D0t00"/>
                <a:hlinkClick r:id="rId9"/>
              </a:rPr>
              <a:t>https://www.pinterest.es/pin/jr-railways-maglev--197595502376746409/</a:t>
            </a:r>
            <a:endParaRPr lang="es-AR" sz="1500" kern="100" dirty="0">
              <a:effectLst/>
              <a:latin typeface="Aldrich" panose="020B0604020202020204" charset="0"/>
              <a:ea typeface="Calibri" panose="020F0502020204030204" pitchFamily="34" charset="0"/>
              <a:cs typeface="Times New Roman" panose="02020603050405020304" pitchFamily="18" charset="0"/>
            </a:endParaRPr>
          </a:p>
          <a:p>
            <a:pPr marL="285750" lvl="0" indent="-285750" algn="l" rtl="0">
              <a:spcBef>
                <a:spcPts val="0"/>
              </a:spcBef>
              <a:spcAft>
                <a:spcPts val="0"/>
              </a:spcAft>
              <a:buFont typeface="Wingdings" panose="05000000000000000000" pitchFamily="2" charset="2"/>
              <a:buChar char="q"/>
            </a:pPr>
            <a:endParaRPr lang="es-AR" i="1" dirty="0"/>
          </a:p>
        </p:txBody>
      </p:sp>
    </p:spTree>
  </p:cSld>
  <p:clrMapOvr>
    <a:masterClrMapping/>
  </p:clrMapOvr>
</p:sld>
</file>

<file path=ppt/theme/theme1.xml><?xml version="1.0" encoding="utf-8"?>
<a:theme xmlns:a="http://schemas.openxmlformats.org/drawingml/2006/main" name="Railway Studies University by Slidesgo">
  <a:themeElements>
    <a:clrScheme name="Simple Light">
      <a:dk1>
        <a:srgbClr val="000000"/>
      </a:dk1>
      <a:lt1>
        <a:srgbClr val="C9C9C9"/>
      </a:lt1>
      <a:dk2>
        <a:srgbClr val="DADADA"/>
      </a:dk2>
      <a:lt2>
        <a:srgbClr val="FFFFFF"/>
      </a:lt2>
      <a:accent1>
        <a:srgbClr val="C8CAE5"/>
      </a:accent1>
      <a:accent2>
        <a:srgbClr val="7B81BE"/>
      </a:accent2>
      <a:accent3>
        <a:srgbClr val="2D4E9D"/>
      </a:accent3>
      <a:accent4>
        <a:srgbClr val="292F69"/>
      </a:accent4>
      <a:accent5>
        <a:srgbClr val="212247"/>
      </a:accent5>
      <a:accent6>
        <a:srgbClr val="FFFFFF"/>
      </a:accent6>
      <a:hlink>
        <a:srgbClr val="2D4E9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743</Words>
  <Application>Microsoft Office PowerPoint</Application>
  <PresentationFormat>Presentación en pantalla (16:9)</PresentationFormat>
  <Paragraphs>45</Paragraphs>
  <Slides>9</Slides>
  <Notes>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9</vt:i4>
      </vt:variant>
    </vt:vector>
  </HeadingPairs>
  <TitlesOfParts>
    <vt:vector size="19" baseType="lpstr">
      <vt:lpstr>Aldrich</vt:lpstr>
      <vt:lpstr>Arial</vt:lpstr>
      <vt:lpstr>Wingdings</vt:lpstr>
      <vt:lpstr>Calibri</vt:lpstr>
      <vt:lpstr>Times New Roman</vt:lpstr>
      <vt:lpstr>Oswald SemiBold</vt:lpstr>
      <vt:lpstr>Blinker</vt:lpstr>
      <vt:lpstr>TTE30598D0t00</vt:lpstr>
      <vt:lpstr>Bebas Neue</vt:lpstr>
      <vt:lpstr>Railway Studies University by Slidesgo</vt:lpstr>
      <vt:lpstr>Los trenes maglev y la física</vt:lpstr>
      <vt:lpstr>Fuerza magnética</vt:lpstr>
      <vt:lpstr>Manipulación de imanes y Sistema de propulsión </vt:lpstr>
      <vt:lpstr>Superconductores</vt:lpstr>
      <vt:lpstr>Presentación de PowerPoint</vt:lpstr>
      <vt:lpstr>Corriente inducida y sistema de levitacion</vt:lpstr>
      <vt:lpstr>Montaje de experimentos</vt:lpstr>
      <vt:lpstr>Fin de la presentación</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Railway Studies University</dc:title>
  <dc:creator>Froilan</dc:creator>
  <cp:lastModifiedBy>Sergio Ribotta</cp:lastModifiedBy>
  <cp:revision>10</cp:revision>
  <dcterms:modified xsi:type="dcterms:W3CDTF">2023-06-14T13:33:51Z</dcterms:modified>
</cp:coreProperties>
</file>