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6858000" cx="12188825"/>
  <p:notesSz cx="6858000" cy="9144000"/>
  <p:embeddedFontLst>
    <p:embeddedFont>
      <p:font typeface="Merriweather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  <p:ext uri="{2D200454-40CA-4A62-9FC3-DE9A4176ACB9}">
      <p15:notes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http://customooxmlschemas.google.com/">
      <go:slidesCustomData xmlns:go="http://customooxmlschemas.google.com/" r:id="rId20" roundtripDataSignature="AMtx7mi3srEHWY9KdhADD7Ja5rOXl7n1C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39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20" Type="http://customschemas.google.com/relationships/presentationmetadata" Target="meta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Merriweather-bold.fntdata"/><Relationship Id="rId16" Type="http://schemas.openxmlformats.org/officeDocument/2006/relationships/font" Target="fonts/Merriweather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Merriweather-boldItalic.fntdata"/><Relationship Id="rId6" Type="http://schemas.openxmlformats.org/officeDocument/2006/relationships/slide" Target="slides/slide1.xml"/><Relationship Id="rId18" Type="http://schemas.openxmlformats.org/officeDocument/2006/relationships/font" Target="fonts/Merriweather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s-E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2" name="Google Shape;10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6c4d8755595edfe7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6c4d8755595edfe7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g6c4d8755595edfe7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0" name="Google Shape;11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9" name="Google Shape;11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7" name="Google Shape;12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3" name="Google Shape;13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1" name="Google Shape;14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9" name="Google Shape;14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6" name="Google Shape;156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3" name="Google Shape;163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1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contenido" type="obj">
  <p:cSld name="OBJEC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3"/>
          <p:cNvSpPr txBox="1"/>
          <p:nvPr>
            <p:ph type="title"/>
          </p:nvPr>
        </p:nvSpPr>
        <p:spPr>
          <a:xfrm>
            <a:off x="1218883" y="274637"/>
            <a:ext cx="10360501" cy="1223963"/>
          </a:xfrm>
          <a:prstGeom prst="rect">
            <a:avLst/>
          </a:prstGeom>
          <a:noFill/>
          <a:ln>
            <a:noFill/>
          </a:ln>
        </p:spPr>
        <p:txBody>
          <a:bodyPr anchorCtr="0" anchor="b" bIns="60925" lIns="121875" spcFirstLastPara="1" rIns="121875" wrap="square" tIns="609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3"/>
          <p:cNvSpPr txBox="1"/>
          <p:nvPr>
            <p:ph idx="1" type="body"/>
          </p:nvPr>
        </p:nvSpPr>
        <p:spPr>
          <a:xfrm>
            <a:off x="1218883" y="1701797"/>
            <a:ext cx="10360501" cy="4462272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75" spcFirstLastPara="1" rIns="121875" wrap="square" tIns="60925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800"/>
              <a:buChar char="•"/>
              <a:defRPr/>
            </a:lvl1pPr>
            <a:lvl2pPr indent="-320040" lvl="1" marL="914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40"/>
              <a:buChar char="•"/>
              <a:defRPr/>
            </a:lvl2pPr>
            <a:lvl3pPr indent="-320039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40"/>
              <a:buChar char="•"/>
              <a:defRPr/>
            </a:lvl3pPr>
            <a:lvl4pPr indent="-320039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40"/>
              <a:buChar char="•"/>
              <a:defRPr/>
            </a:lvl4pPr>
            <a:lvl5pPr indent="-330200" lvl="4" marL="2286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/>
            </a:lvl5pPr>
            <a:lvl6pPr indent="-33020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/>
            </a:lvl6pPr>
            <a:lvl7pPr indent="-330200" lvl="6" marL="3200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/>
            </a:lvl7pPr>
            <a:lvl8pPr indent="-330200" lvl="7" marL="3657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/>
            </a:lvl8pPr>
            <a:lvl9pPr indent="-330200" lvl="8" marL="411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/>
            </a:lvl9pPr>
          </a:lstStyle>
          <a:p/>
        </p:txBody>
      </p:sp>
      <p:sp>
        <p:nvSpPr>
          <p:cNvPr id="22" name="Google Shape;22;p13"/>
          <p:cNvSpPr txBox="1"/>
          <p:nvPr>
            <p:ph idx="10" type="dt"/>
          </p:nvPr>
        </p:nvSpPr>
        <p:spPr>
          <a:xfrm>
            <a:off x="1218882" y="6356352"/>
            <a:ext cx="223461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spcFirstLastPara="1" rIns="121875" wrap="square" tIns="609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3"/>
          <p:cNvSpPr txBox="1"/>
          <p:nvPr>
            <p:ph idx="11" type="ftr"/>
          </p:nvPr>
        </p:nvSpPr>
        <p:spPr>
          <a:xfrm>
            <a:off x="3453501" y="6356352"/>
            <a:ext cx="528182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spcFirstLastPara="1" rIns="121875" wrap="square" tIns="609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3"/>
          <p:cNvSpPr txBox="1"/>
          <p:nvPr>
            <p:ph idx="12" type="sldNum"/>
          </p:nvPr>
        </p:nvSpPr>
        <p:spPr>
          <a:xfrm>
            <a:off x="10563649" y="6356352"/>
            <a:ext cx="101573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spcFirstLastPara="1" rIns="121875" wrap="square" tIns="609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2"/>
          <p:cNvSpPr txBox="1"/>
          <p:nvPr>
            <p:ph type="title"/>
          </p:nvPr>
        </p:nvSpPr>
        <p:spPr>
          <a:xfrm>
            <a:off x="1218883" y="274637"/>
            <a:ext cx="10360501" cy="1223963"/>
          </a:xfrm>
          <a:prstGeom prst="rect">
            <a:avLst/>
          </a:prstGeom>
          <a:noFill/>
          <a:ln>
            <a:noFill/>
          </a:ln>
        </p:spPr>
        <p:txBody>
          <a:bodyPr anchorCtr="0" anchor="b" bIns="60925" lIns="121875" spcFirstLastPara="1" rIns="121875" wrap="square" tIns="609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22"/>
          <p:cNvSpPr txBox="1"/>
          <p:nvPr>
            <p:ph idx="1" type="body"/>
          </p:nvPr>
        </p:nvSpPr>
        <p:spPr>
          <a:xfrm rot="5400000">
            <a:off x="4167998" y="-1247317"/>
            <a:ext cx="4462272" cy="10360501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75" spcFirstLastPara="1" rIns="121875" wrap="square" tIns="60925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800"/>
              <a:buChar char="•"/>
              <a:defRPr/>
            </a:lvl1pPr>
            <a:lvl2pPr indent="-320040" lvl="1" marL="914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40"/>
              <a:buChar char="•"/>
              <a:defRPr/>
            </a:lvl2pPr>
            <a:lvl3pPr indent="-320039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40"/>
              <a:buChar char="•"/>
              <a:defRPr/>
            </a:lvl3pPr>
            <a:lvl4pPr indent="-320039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40"/>
              <a:buChar char="•"/>
              <a:defRPr/>
            </a:lvl4pPr>
            <a:lvl5pPr indent="-330200" lvl="4" marL="2286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/>
            </a:lvl5pPr>
            <a:lvl6pPr indent="-33020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/>
            </a:lvl6pPr>
            <a:lvl7pPr indent="-330200" lvl="6" marL="3200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/>
            </a:lvl7pPr>
            <a:lvl8pPr indent="-330200" lvl="7" marL="3657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/>
            </a:lvl8pPr>
            <a:lvl9pPr indent="-330200" lvl="8" marL="411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/>
            </a:lvl9pPr>
          </a:lstStyle>
          <a:p/>
        </p:txBody>
      </p:sp>
      <p:sp>
        <p:nvSpPr>
          <p:cNvPr id="91" name="Google Shape;91;p22"/>
          <p:cNvSpPr txBox="1"/>
          <p:nvPr>
            <p:ph idx="10" type="dt"/>
          </p:nvPr>
        </p:nvSpPr>
        <p:spPr>
          <a:xfrm>
            <a:off x="1218882" y="6356352"/>
            <a:ext cx="223461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spcFirstLastPara="1" rIns="121875" wrap="square" tIns="609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22"/>
          <p:cNvSpPr txBox="1"/>
          <p:nvPr>
            <p:ph idx="11" type="ftr"/>
          </p:nvPr>
        </p:nvSpPr>
        <p:spPr>
          <a:xfrm>
            <a:off x="3453501" y="6356352"/>
            <a:ext cx="528182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spcFirstLastPara="1" rIns="121875" wrap="square" tIns="609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22"/>
          <p:cNvSpPr txBox="1"/>
          <p:nvPr>
            <p:ph idx="12" type="sldNum"/>
          </p:nvPr>
        </p:nvSpPr>
        <p:spPr>
          <a:xfrm>
            <a:off x="10563649" y="6356352"/>
            <a:ext cx="101573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spcFirstLastPara="1" rIns="121875" wrap="square" tIns="609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3"/>
          <p:cNvSpPr txBox="1"/>
          <p:nvPr>
            <p:ph type="title"/>
          </p:nvPr>
        </p:nvSpPr>
        <p:spPr>
          <a:xfrm rot="5400000">
            <a:off x="7414141" y="2006957"/>
            <a:ext cx="5588000" cy="2742486"/>
          </a:xfrm>
          <a:prstGeom prst="rect">
            <a:avLst/>
          </a:prstGeom>
          <a:noFill/>
          <a:ln>
            <a:noFill/>
          </a:ln>
        </p:spPr>
        <p:txBody>
          <a:bodyPr anchorCtr="0" anchor="b" bIns="60925" lIns="121875" spcFirstLastPara="1" rIns="121875" wrap="square" tIns="609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23"/>
          <p:cNvSpPr txBox="1"/>
          <p:nvPr>
            <p:ph idx="1" type="body"/>
          </p:nvPr>
        </p:nvSpPr>
        <p:spPr>
          <a:xfrm rot="5400000">
            <a:off x="2132317" y="-329235"/>
            <a:ext cx="5588000" cy="7414869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75" spcFirstLastPara="1" rIns="121875" wrap="square" tIns="60925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800"/>
              <a:buChar char="•"/>
              <a:defRPr/>
            </a:lvl1pPr>
            <a:lvl2pPr indent="-320040" lvl="1" marL="914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40"/>
              <a:buChar char="•"/>
              <a:defRPr/>
            </a:lvl2pPr>
            <a:lvl3pPr indent="-320039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40"/>
              <a:buChar char="•"/>
              <a:defRPr/>
            </a:lvl3pPr>
            <a:lvl4pPr indent="-320039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40"/>
              <a:buChar char="•"/>
              <a:defRPr/>
            </a:lvl4pPr>
            <a:lvl5pPr indent="-330200" lvl="4" marL="2286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/>
            </a:lvl5pPr>
            <a:lvl6pPr indent="-33020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/>
            </a:lvl6pPr>
            <a:lvl7pPr indent="-330200" lvl="6" marL="3200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/>
            </a:lvl7pPr>
            <a:lvl8pPr indent="-330200" lvl="7" marL="3657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/>
            </a:lvl8pPr>
            <a:lvl9pPr indent="-330200" lvl="8" marL="411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/>
            </a:lvl9pPr>
          </a:lstStyle>
          <a:p/>
        </p:txBody>
      </p:sp>
      <p:sp>
        <p:nvSpPr>
          <p:cNvPr id="97" name="Google Shape;97;p23"/>
          <p:cNvSpPr txBox="1"/>
          <p:nvPr>
            <p:ph idx="10" type="dt"/>
          </p:nvPr>
        </p:nvSpPr>
        <p:spPr>
          <a:xfrm>
            <a:off x="1218882" y="6356352"/>
            <a:ext cx="223461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spcFirstLastPara="1" rIns="121875" wrap="square" tIns="609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23"/>
          <p:cNvSpPr txBox="1"/>
          <p:nvPr>
            <p:ph idx="11" type="ftr"/>
          </p:nvPr>
        </p:nvSpPr>
        <p:spPr>
          <a:xfrm>
            <a:off x="3453501" y="6356352"/>
            <a:ext cx="528182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spcFirstLastPara="1" rIns="121875" wrap="square" tIns="609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23"/>
          <p:cNvSpPr txBox="1"/>
          <p:nvPr>
            <p:ph idx="12" type="sldNum"/>
          </p:nvPr>
        </p:nvSpPr>
        <p:spPr>
          <a:xfrm>
            <a:off x="10563649" y="6356352"/>
            <a:ext cx="101573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spcFirstLastPara="1" rIns="121875" wrap="square" tIns="609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oogle Shape;26;p14"/>
          <p:cNvGrpSpPr/>
          <p:nvPr/>
        </p:nvGrpSpPr>
        <p:grpSpPr>
          <a:xfrm>
            <a:off x="7516443" y="4145281"/>
            <a:ext cx="4686117" cy="2731407"/>
            <a:chOff x="5638800" y="3108960"/>
            <a:chExt cx="3515503" cy="2048555"/>
          </a:xfrm>
        </p:grpSpPr>
        <p:cxnSp>
          <p:nvCxnSpPr>
            <p:cNvPr id="27" name="Google Shape;27;p14"/>
            <p:cNvCxnSpPr/>
            <p:nvPr/>
          </p:nvCxnSpPr>
          <p:spPr>
            <a:xfrm flipH="1" rot="10800000">
              <a:off x="5638800" y="3108960"/>
              <a:ext cx="3515503" cy="2037116"/>
            </a:xfrm>
            <a:prstGeom prst="straightConnector1">
              <a:avLst/>
            </a:prstGeom>
            <a:noFill/>
            <a:ln cap="flat" cmpd="sng" w="38100">
              <a:solidFill>
                <a:srgbClr val="00727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8" name="Google Shape;28;p14"/>
            <p:cNvCxnSpPr/>
            <p:nvPr/>
          </p:nvCxnSpPr>
          <p:spPr>
            <a:xfrm flipH="1" rot="10800000">
              <a:off x="6004643" y="3333750"/>
              <a:ext cx="3149660" cy="1823765"/>
            </a:xfrm>
            <a:prstGeom prst="straightConnector1">
              <a:avLst/>
            </a:prstGeom>
            <a:noFill/>
            <a:ln cap="flat" cmpd="sng" w="28575">
              <a:solidFill>
                <a:srgbClr val="00727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9" name="Google Shape;29;p14"/>
            <p:cNvCxnSpPr/>
            <p:nvPr/>
          </p:nvCxnSpPr>
          <p:spPr>
            <a:xfrm flipH="1" rot="10800000">
              <a:off x="6388342" y="3549891"/>
              <a:ext cx="2765961" cy="1600149"/>
            </a:xfrm>
            <a:prstGeom prst="straightConnector1">
              <a:avLst/>
            </a:prstGeom>
            <a:noFill/>
            <a:ln cap="flat" cmpd="sng" w="25400">
              <a:solidFill>
                <a:srgbClr val="004C4C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grpSp>
        <p:nvGrpSpPr>
          <p:cNvPr id="30" name="Google Shape;30;p14"/>
          <p:cNvGrpSpPr/>
          <p:nvPr/>
        </p:nvGrpSpPr>
        <p:grpSpPr>
          <a:xfrm>
            <a:off x="-8915" y="6057149"/>
            <a:ext cx="5498725" cy="820207"/>
            <a:chOff x="-6689" y="4553748"/>
            <a:chExt cx="4125119" cy="615155"/>
          </a:xfrm>
        </p:grpSpPr>
        <p:sp>
          <p:nvSpPr>
            <p:cNvPr id="31" name="Google Shape;31;p14"/>
            <p:cNvSpPr/>
            <p:nvPr/>
          </p:nvSpPr>
          <p:spPr>
            <a:xfrm rot="-5400000">
              <a:off x="1754302" y="2802395"/>
              <a:ext cx="612775" cy="4115481"/>
            </a:xfrm>
            <a:custGeom>
              <a:rect b="b" l="l" r="r" t="t"/>
              <a:pathLst>
                <a:path extrusionOk="0" h="4115481" w="612775">
                  <a:moveTo>
                    <a:pt x="0" y="4115481"/>
                  </a:moveTo>
                  <a:lnTo>
                    <a:pt x="612775" y="3180443"/>
                  </a:lnTo>
                  <a:lnTo>
                    <a:pt x="612775" y="0"/>
                  </a:lnTo>
                </a:path>
              </a:pathLst>
            </a:custGeom>
            <a:noFill/>
            <a:ln cap="flat" cmpd="sng" w="38100">
              <a:solidFill>
                <a:srgbClr val="00727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2;p14"/>
            <p:cNvSpPr/>
            <p:nvPr/>
          </p:nvSpPr>
          <p:spPr>
            <a:xfrm rot="-5400000">
              <a:off x="1604659" y="3152814"/>
              <a:ext cx="410751" cy="3621427"/>
            </a:xfrm>
            <a:custGeom>
              <a:rect b="b" l="l" r="r" t="t"/>
              <a:pathLst>
                <a:path extrusionOk="0" h="3621427" w="410751">
                  <a:moveTo>
                    <a:pt x="0" y="3621427"/>
                  </a:moveTo>
                  <a:lnTo>
                    <a:pt x="410751" y="2998251"/>
                  </a:lnTo>
                  <a:cubicBezTo>
                    <a:pt x="410359" y="2065358"/>
                    <a:pt x="406339" y="932893"/>
                    <a:pt x="405947" y="0"/>
                  </a:cubicBezTo>
                </a:path>
              </a:pathLst>
            </a:custGeom>
            <a:noFill/>
            <a:ln cap="flat" cmpd="sng" w="28575">
              <a:solidFill>
                <a:srgbClr val="00727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14"/>
            <p:cNvSpPr/>
            <p:nvPr/>
          </p:nvSpPr>
          <p:spPr>
            <a:xfrm rot="-5400000">
              <a:off x="1462308" y="3453376"/>
              <a:ext cx="241768" cy="3179761"/>
            </a:xfrm>
            <a:custGeom>
              <a:rect b="b" l="l" r="r" t="t"/>
              <a:pathLst>
                <a:path extrusionOk="0" h="3179761" w="241768">
                  <a:moveTo>
                    <a:pt x="0" y="3179761"/>
                  </a:moveTo>
                  <a:lnTo>
                    <a:pt x="238919" y="2819370"/>
                  </a:lnTo>
                  <a:cubicBezTo>
                    <a:pt x="238654" y="1947313"/>
                    <a:pt x="242019" y="872057"/>
                    <a:pt x="241754" y="0"/>
                  </a:cubicBezTo>
                </a:path>
              </a:pathLst>
            </a:custGeom>
            <a:noFill/>
            <a:ln cap="flat" cmpd="sng" w="25400">
              <a:solidFill>
                <a:srgbClr val="004C4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4" name="Google Shape;34;p14"/>
          <p:cNvSpPr txBox="1"/>
          <p:nvPr>
            <p:ph type="ctrTitle"/>
          </p:nvPr>
        </p:nvSpPr>
        <p:spPr>
          <a:xfrm>
            <a:off x="1625176" y="584200"/>
            <a:ext cx="8735325" cy="2000251"/>
          </a:xfrm>
          <a:prstGeom prst="rect">
            <a:avLst/>
          </a:prstGeom>
          <a:noFill/>
          <a:ln>
            <a:noFill/>
          </a:ln>
        </p:spPr>
        <p:txBody>
          <a:bodyPr anchorCtr="0" anchor="b" bIns="60925" lIns="121875" spcFirstLastPara="1" rIns="121875" wrap="square" tIns="609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alibri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4"/>
          <p:cNvSpPr txBox="1"/>
          <p:nvPr>
            <p:ph idx="1" type="subTitle"/>
          </p:nvPr>
        </p:nvSpPr>
        <p:spPr>
          <a:xfrm>
            <a:off x="1625176" y="2616200"/>
            <a:ext cx="8735325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75" spcFirstLastPara="1" rIns="121875" wrap="square" tIns="609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 cap="none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920"/>
              <a:buNone/>
              <a:defRPr>
                <a:solidFill>
                  <a:schemeClr val="lt1"/>
                </a:solidFill>
              </a:defRPr>
            </a:lvl2pPr>
            <a:lvl3pPr lvl="2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3pPr>
            <a:lvl4pPr lvl="3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4pPr>
            <a:lvl5pPr lvl="4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5pPr>
            <a:lvl6pPr lvl="5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6pPr>
            <a:lvl7pPr lvl="6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7pPr>
            <a:lvl8pPr lvl="7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8pPr>
            <a:lvl9pPr lvl="8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" name="Google Shape;36;p14"/>
          <p:cNvSpPr txBox="1"/>
          <p:nvPr>
            <p:ph idx="10" type="dt"/>
          </p:nvPr>
        </p:nvSpPr>
        <p:spPr>
          <a:xfrm>
            <a:off x="1218882" y="6356352"/>
            <a:ext cx="223461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spcFirstLastPara="1" rIns="121875" wrap="square" tIns="609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4"/>
          <p:cNvSpPr txBox="1"/>
          <p:nvPr>
            <p:ph idx="11" type="ftr"/>
          </p:nvPr>
        </p:nvSpPr>
        <p:spPr>
          <a:xfrm>
            <a:off x="3453501" y="6356352"/>
            <a:ext cx="528182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spcFirstLastPara="1" rIns="121875" wrap="square" tIns="609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4"/>
          <p:cNvSpPr txBox="1"/>
          <p:nvPr>
            <p:ph idx="12" type="sldNum"/>
          </p:nvPr>
        </p:nvSpPr>
        <p:spPr>
          <a:xfrm>
            <a:off x="10563649" y="6356352"/>
            <a:ext cx="101573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spcFirstLastPara="1" rIns="121875" wrap="square" tIns="609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oogle Shape;40;p15"/>
          <p:cNvGrpSpPr/>
          <p:nvPr/>
        </p:nvGrpSpPr>
        <p:grpSpPr>
          <a:xfrm>
            <a:off x="7516443" y="4145281"/>
            <a:ext cx="4686117" cy="2731407"/>
            <a:chOff x="5638800" y="3108960"/>
            <a:chExt cx="3515503" cy="2048555"/>
          </a:xfrm>
        </p:grpSpPr>
        <p:cxnSp>
          <p:nvCxnSpPr>
            <p:cNvPr id="41" name="Google Shape;41;p15"/>
            <p:cNvCxnSpPr/>
            <p:nvPr/>
          </p:nvCxnSpPr>
          <p:spPr>
            <a:xfrm flipH="1" rot="10800000">
              <a:off x="5638800" y="3108960"/>
              <a:ext cx="3515503" cy="2037116"/>
            </a:xfrm>
            <a:prstGeom prst="straightConnector1">
              <a:avLst/>
            </a:prstGeom>
            <a:noFill/>
            <a:ln cap="flat" cmpd="sng" w="38100">
              <a:solidFill>
                <a:srgbClr val="00727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2" name="Google Shape;42;p15"/>
            <p:cNvCxnSpPr/>
            <p:nvPr/>
          </p:nvCxnSpPr>
          <p:spPr>
            <a:xfrm flipH="1" rot="10800000">
              <a:off x="6004643" y="3333750"/>
              <a:ext cx="3149660" cy="1823765"/>
            </a:xfrm>
            <a:prstGeom prst="straightConnector1">
              <a:avLst/>
            </a:prstGeom>
            <a:noFill/>
            <a:ln cap="flat" cmpd="sng" w="28575">
              <a:solidFill>
                <a:srgbClr val="00727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3" name="Google Shape;43;p15"/>
            <p:cNvCxnSpPr/>
            <p:nvPr/>
          </p:nvCxnSpPr>
          <p:spPr>
            <a:xfrm flipH="1" rot="10800000">
              <a:off x="6388342" y="3549891"/>
              <a:ext cx="2765961" cy="1600149"/>
            </a:xfrm>
            <a:prstGeom prst="straightConnector1">
              <a:avLst/>
            </a:prstGeom>
            <a:noFill/>
            <a:ln cap="flat" cmpd="sng" w="25400">
              <a:solidFill>
                <a:srgbClr val="004C4C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44" name="Google Shape;44;p15"/>
          <p:cNvSpPr txBox="1"/>
          <p:nvPr>
            <p:ph type="title"/>
          </p:nvPr>
        </p:nvSpPr>
        <p:spPr>
          <a:xfrm>
            <a:off x="1625177" y="2209801"/>
            <a:ext cx="8938472" cy="2764335"/>
          </a:xfrm>
          <a:prstGeom prst="rect">
            <a:avLst/>
          </a:prstGeom>
          <a:noFill/>
          <a:ln>
            <a:noFill/>
          </a:ln>
        </p:spPr>
        <p:txBody>
          <a:bodyPr anchorCtr="0" anchor="b" bIns="60925" lIns="121875" spcFirstLastPara="1" rIns="121875" wrap="square" tIns="609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alibri"/>
              <a:buNone/>
              <a:defRPr b="0" sz="54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5"/>
          <p:cNvSpPr txBox="1"/>
          <p:nvPr>
            <p:ph idx="1" type="body"/>
          </p:nvPr>
        </p:nvSpPr>
        <p:spPr>
          <a:xfrm>
            <a:off x="1625176" y="4951266"/>
            <a:ext cx="7069519" cy="1220933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75" spcFirstLastPara="1" rIns="121875" wrap="square" tIns="6092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 cap="none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920"/>
              <a:buNone/>
              <a:defRPr sz="24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80"/>
              <a:buNone/>
              <a:defRPr sz="21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520"/>
              <a:buNone/>
              <a:defRPr sz="19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520"/>
              <a:buNone/>
              <a:defRPr sz="19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520"/>
              <a:buNone/>
              <a:defRPr sz="19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520"/>
              <a:buNone/>
              <a:defRPr sz="19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520"/>
              <a:buNone/>
              <a:defRPr sz="19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520"/>
              <a:buNone/>
              <a:defRPr sz="19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6" name="Google Shape;46;p15"/>
          <p:cNvSpPr txBox="1"/>
          <p:nvPr>
            <p:ph idx="10" type="dt"/>
          </p:nvPr>
        </p:nvSpPr>
        <p:spPr>
          <a:xfrm>
            <a:off x="1218882" y="6356352"/>
            <a:ext cx="223461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spcFirstLastPara="1" rIns="121875" wrap="square" tIns="609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5"/>
          <p:cNvSpPr txBox="1"/>
          <p:nvPr>
            <p:ph idx="11" type="ftr"/>
          </p:nvPr>
        </p:nvSpPr>
        <p:spPr>
          <a:xfrm>
            <a:off x="3453501" y="6356352"/>
            <a:ext cx="528182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spcFirstLastPara="1" rIns="121875" wrap="square" tIns="609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5"/>
          <p:cNvSpPr txBox="1"/>
          <p:nvPr>
            <p:ph idx="12" type="sldNum"/>
          </p:nvPr>
        </p:nvSpPr>
        <p:spPr>
          <a:xfrm>
            <a:off x="10563649" y="6356352"/>
            <a:ext cx="101573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spcFirstLastPara="1" rIns="121875" wrap="square" tIns="609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6"/>
          <p:cNvSpPr txBox="1"/>
          <p:nvPr>
            <p:ph type="title"/>
          </p:nvPr>
        </p:nvSpPr>
        <p:spPr>
          <a:xfrm>
            <a:off x="1218883" y="274637"/>
            <a:ext cx="10360501" cy="1223963"/>
          </a:xfrm>
          <a:prstGeom prst="rect">
            <a:avLst/>
          </a:prstGeom>
          <a:noFill/>
          <a:ln>
            <a:noFill/>
          </a:ln>
        </p:spPr>
        <p:txBody>
          <a:bodyPr anchorCtr="0" anchor="b" bIns="60925" lIns="121875" spcFirstLastPara="1" rIns="121875" wrap="square" tIns="609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6"/>
          <p:cNvSpPr txBox="1"/>
          <p:nvPr>
            <p:ph idx="1" type="body"/>
          </p:nvPr>
        </p:nvSpPr>
        <p:spPr>
          <a:xfrm>
            <a:off x="1218883" y="1706880"/>
            <a:ext cx="5078677" cy="446532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75" spcFirstLastPara="1" rIns="121875" wrap="square" tIns="60925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•"/>
              <a:defRPr sz="2800"/>
            </a:lvl1pPr>
            <a:lvl2pPr indent="-350519" lvl="1" marL="914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920"/>
              <a:buChar char="•"/>
              <a:defRPr sz="2400"/>
            </a:lvl2pPr>
            <a:lvl3pPr indent="-330200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 sz="2000"/>
            </a:lvl3pPr>
            <a:lvl4pPr indent="-330200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 sz="2000"/>
            </a:lvl4pPr>
            <a:lvl5pPr indent="-330200" lvl="4" marL="2286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 sz="2000"/>
            </a:lvl5pPr>
            <a:lvl6pPr indent="-33020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 sz="2000"/>
            </a:lvl6pPr>
            <a:lvl7pPr indent="-330200" lvl="6" marL="3200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 sz="2000"/>
            </a:lvl7pPr>
            <a:lvl8pPr indent="-330200" lvl="7" marL="3657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 sz="2000"/>
            </a:lvl8pPr>
            <a:lvl9pPr indent="-330200" lvl="8" marL="411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 sz="2000"/>
            </a:lvl9pPr>
          </a:lstStyle>
          <a:p/>
        </p:txBody>
      </p:sp>
      <p:sp>
        <p:nvSpPr>
          <p:cNvPr id="52" name="Google Shape;52;p16"/>
          <p:cNvSpPr txBox="1"/>
          <p:nvPr>
            <p:ph idx="2" type="body"/>
          </p:nvPr>
        </p:nvSpPr>
        <p:spPr>
          <a:xfrm>
            <a:off x="6500707" y="1706880"/>
            <a:ext cx="5078677" cy="446532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75" spcFirstLastPara="1" rIns="121875" wrap="square" tIns="60925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•"/>
              <a:defRPr sz="2800"/>
            </a:lvl1pPr>
            <a:lvl2pPr indent="-350519" lvl="1" marL="914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920"/>
              <a:buChar char="•"/>
              <a:defRPr sz="2400"/>
            </a:lvl2pPr>
            <a:lvl3pPr indent="-330200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 sz="2000"/>
            </a:lvl3pPr>
            <a:lvl4pPr indent="-330200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 sz="2000"/>
            </a:lvl4pPr>
            <a:lvl5pPr indent="-330200" lvl="4" marL="2286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 sz="2000"/>
            </a:lvl5pPr>
            <a:lvl6pPr indent="-33020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 sz="2000"/>
            </a:lvl6pPr>
            <a:lvl7pPr indent="-330200" lvl="6" marL="3200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 sz="2000"/>
            </a:lvl7pPr>
            <a:lvl8pPr indent="-330200" lvl="7" marL="3657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 sz="2000"/>
            </a:lvl8pPr>
            <a:lvl9pPr indent="-330200" lvl="8" marL="411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 sz="2000"/>
            </a:lvl9pPr>
          </a:lstStyle>
          <a:p/>
        </p:txBody>
      </p:sp>
      <p:sp>
        <p:nvSpPr>
          <p:cNvPr id="53" name="Google Shape;53;p16"/>
          <p:cNvSpPr txBox="1"/>
          <p:nvPr>
            <p:ph idx="10" type="dt"/>
          </p:nvPr>
        </p:nvSpPr>
        <p:spPr>
          <a:xfrm>
            <a:off x="1218882" y="6356352"/>
            <a:ext cx="223461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spcFirstLastPara="1" rIns="121875" wrap="square" tIns="609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6"/>
          <p:cNvSpPr txBox="1"/>
          <p:nvPr>
            <p:ph idx="11" type="ftr"/>
          </p:nvPr>
        </p:nvSpPr>
        <p:spPr>
          <a:xfrm>
            <a:off x="3453501" y="6356352"/>
            <a:ext cx="528182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spcFirstLastPara="1" rIns="121875" wrap="square" tIns="609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6"/>
          <p:cNvSpPr txBox="1"/>
          <p:nvPr>
            <p:ph idx="12" type="sldNum"/>
          </p:nvPr>
        </p:nvSpPr>
        <p:spPr>
          <a:xfrm>
            <a:off x="10563649" y="6356352"/>
            <a:ext cx="101573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spcFirstLastPara="1" rIns="121875" wrap="square" tIns="609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7"/>
          <p:cNvSpPr txBox="1"/>
          <p:nvPr>
            <p:ph idx="10" type="dt"/>
          </p:nvPr>
        </p:nvSpPr>
        <p:spPr>
          <a:xfrm>
            <a:off x="1218882" y="6356352"/>
            <a:ext cx="223461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spcFirstLastPara="1" rIns="121875" wrap="square" tIns="609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7"/>
          <p:cNvSpPr txBox="1"/>
          <p:nvPr>
            <p:ph idx="11" type="ftr"/>
          </p:nvPr>
        </p:nvSpPr>
        <p:spPr>
          <a:xfrm>
            <a:off x="3453501" y="6356352"/>
            <a:ext cx="528182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spcFirstLastPara="1" rIns="121875" wrap="square" tIns="609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7"/>
          <p:cNvSpPr txBox="1"/>
          <p:nvPr>
            <p:ph idx="12" type="sldNum"/>
          </p:nvPr>
        </p:nvSpPr>
        <p:spPr>
          <a:xfrm>
            <a:off x="10563649" y="6356352"/>
            <a:ext cx="101573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spcFirstLastPara="1" rIns="121875" wrap="square" tIns="609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8"/>
          <p:cNvSpPr txBox="1"/>
          <p:nvPr>
            <p:ph type="title"/>
          </p:nvPr>
        </p:nvSpPr>
        <p:spPr>
          <a:xfrm>
            <a:off x="1218883" y="274637"/>
            <a:ext cx="10360501" cy="1223963"/>
          </a:xfrm>
          <a:prstGeom prst="rect">
            <a:avLst/>
          </a:prstGeom>
          <a:noFill/>
          <a:ln>
            <a:noFill/>
          </a:ln>
        </p:spPr>
        <p:txBody>
          <a:bodyPr anchorCtr="0" anchor="b" bIns="60925" lIns="121875" spcFirstLastPara="1" rIns="121875" wrap="square" tIns="609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8"/>
          <p:cNvSpPr txBox="1"/>
          <p:nvPr>
            <p:ph idx="1" type="body"/>
          </p:nvPr>
        </p:nvSpPr>
        <p:spPr>
          <a:xfrm>
            <a:off x="1218883" y="1701800"/>
            <a:ext cx="5082740" cy="914400"/>
          </a:xfrm>
          <a:prstGeom prst="rect">
            <a:avLst/>
          </a:prstGeom>
          <a:noFill/>
          <a:ln>
            <a:noFill/>
          </a:ln>
        </p:spPr>
        <p:txBody>
          <a:bodyPr anchorCtr="0" anchor="b" bIns="60925" lIns="121875" spcFirstLastPara="1" rIns="121875" wrap="square" tIns="6092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2800" cap="none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60"/>
              <a:buNone/>
              <a:defRPr b="1" sz="2700"/>
            </a:lvl2pPr>
            <a:lvl3pPr indent="-228600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920"/>
              <a:buNone/>
              <a:defRPr b="1" sz="2400"/>
            </a:lvl3pPr>
            <a:lvl4pPr indent="-228600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80"/>
              <a:buNone/>
              <a:defRPr b="1" sz="2100"/>
            </a:lvl4pPr>
            <a:lvl5pPr indent="-228600" lvl="4" marL="2286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80"/>
              <a:buNone/>
              <a:defRPr b="1" sz="2100"/>
            </a:lvl5pPr>
            <a:lvl6pPr indent="-22860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80"/>
              <a:buNone/>
              <a:defRPr b="1" sz="2100"/>
            </a:lvl6pPr>
            <a:lvl7pPr indent="-228600" lvl="6" marL="3200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80"/>
              <a:buNone/>
              <a:defRPr b="1" sz="2100"/>
            </a:lvl7pPr>
            <a:lvl8pPr indent="-228600" lvl="7" marL="3657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80"/>
              <a:buNone/>
              <a:defRPr b="1" sz="2100"/>
            </a:lvl8pPr>
            <a:lvl9pPr indent="-228600" lvl="8" marL="411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80"/>
              <a:buNone/>
              <a:defRPr b="1" sz="2100"/>
            </a:lvl9pPr>
          </a:lstStyle>
          <a:p/>
        </p:txBody>
      </p:sp>
      <p:sp>
        <p:nvSpPr>
          <p:cNvPr id="63" name="Google Shape;63;p18"/>
          <p:cNvSpPr txBox="1"/>
          <p:nvPr>
            <p:ph idx="2" type="body"/>
          </p:nvPr>
        </p:nvSpPr>
        <p:spPr>
          <a:xfrm>
            <a:off x="1218883" y="2717800"/>
            <a:ext cx="5078677" cy="34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75" spcFirstLastPara="1" rIns="121875" wrap="square" tIns="60925">
            <a:noAutofit/>
          </a:bodyPr>
          <a:lstStyle>
            <a:lvl1pPr indent="-406400" lvl="0" marL="4572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•"/>
              <a:defRPr sz="2800"/>
            </a:lvl1pPr>
            <a:lvl2pPr indent="-350519" lvl="1" marL="914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920"/>
              <a:buChar char="•"/>
              <a:defRPr sz="2400"/>
            </a:lvl2pPr>
            <a:lvl3pPr indent="-330200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 sz="2000"/>
            </a:lvl3pPr>
            <a:lvl4pPr indent="-330200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 sz="2000"/>
            </a:lvl4pPr>
            <a:lvl5pPr indent="-330200" lvl="4" marL="2286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 sz="2000"/>
            </a:lvl5pPr>
            <a:lvl6pPr indent="-33020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 sz="2000"/>
            </a:lvl6pPr>
            <a:lvl7pPr indent="-330200" lvl="6" marL="3200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 sz="2000"/>
            </a:lvl7pPr>
            <a:lvl8pPr indent="-330200" lvl="7" marL="3657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 sz="2000"/>
            </a:lvl8pPr>
            <a:lvl9pPr indent="-330200" lvl="8" marL="411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 sz="2000"/>
            </a:lvl9pPr>
          </a:lstStyle>
          <a:p/>
        </p:txBody>
      </p:sp>
      <p:sp>
        <p:nvSpPr>
          <p:cNvPr id="64" name="Google Shape;64;p18"/>
          <p:cNvSpPr txBox="1"/>
          <p:nvPr>
            <p:ph idx="3" type="body"/>
          </p:nvPr>
        </p:nvSpPr>
        <p:spPr>
          <a:xfrm>
            <a:off x="6496644" y="1701800"/>
            <a:ext cx="5082740" cy="914400"/>
          </a:xfrm>
          <a:prstGeom prst="rect">
            <a:avLst/>
          </a:prstGeom>
          <a:noFill/>
          <a:ln>
            <a:noFill/>
          </a:ln>
        </p:spPr>
        <p:txBody>
          <a:bodyPr anchorCtr="0" anchor="b" bIns="60925" lIns="121875" spcFirstLastPara="1" rIns="121875" wrap="square" tIns="6092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2800" cap="none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60"/>
              <a:buNone/>
              <a:defRPr b="1" sz="2700"/>
            </a:lvl2pPr>
            <a:lvl3pPr indent="-228600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920"/>
              <a:buNone/>
              <a:defRPr b="1" sz="2400"/>
            </a:lvl3pPr>
            <a:lvl4pPr indent="-228600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80"/>
              <a:buNone/>
              <a:defRPr b="1" sz="2100"/>
            </a:lvl4pPr>
            <a:lvl5pPr indent="-228600" lvl="4" marL="2286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80"/>
              <a:buNone/>
              <a:defRPr b="1" sz="2100"/>
            </a:lvl5pPr>
            <a:lvl6pPr indent="-22860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80"/>
              <a:buNone/>
              <a:defRPr b="1" sz="2100"/>
            </a:lvl6pPr>
            <a:lvl7pPr indent="-228600" lvl="6" marL="3200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80"/>
              <a:buNone/>
              <a:defRPr b="1" sz="2100"/>
            </a:lvl7pPr>
            <a:lvl8pPr indent="-228600" lvl="7" marL="3657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80"/>
              <a:buNone/>
              <a:defRPr b="1" sz="2100"/>
            </a:lvl8pPr>
            <a:lvl9pPr indent="-228600" lvl="8" marL="411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80"/>
              <a:buNone/>
              <a:defRPr b="1" sz="2100"/>
            </a:lvl9pPr>
          </a:lstStyle>
          <a:p/>
        </p:txBody>
      </p:sp>
      <p:sp>
        <p:nvSpPr>
          <p:cNvPr id="65" name="Google Shape;65;p18"/>
          <p:cNvSpPr txBox="1"/>
          <p:nvPr>
            <p:ph idx="4" type="body"/>
          </p:nvPr>
        </p:nvSpPr>
        <p:spPr>
          <a:xfrm>
            <a:off x="6500707" y="2717800"/>
            <a:ext cx="5078677" cy="34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75" spcFirstLastPara="1" rIns="121875" wrap="square" tIns="60925">
            <a:noAutofit/>
          </a:bodyPr>
          <a:lstStyle>
            <a:lvl1pPr indent="-406400" lvl="0" marL="4572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•"/>
              <a:defRPr sz="2800"/>
            </a:lvl1pPr>
            <a:lvl2pPr indent="-350519" lvl="1" marL="914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920"/>
              <a:buChar char="•"/>
              <a:defRPr sz="2400"/>
            </a:lvl2pPr>
            <a:lvl3pPr indent="-330200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 sz="2000"/>
            </a:lvl3pPr>
            <a:lvl4pPr indent="-330200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 sz="2000"/>
            </a:lvl4pPr>
            <a:lvl5pPr indent="-330200" lvl="4" marL="2286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 sz="2000"/>
            </a:lvl5pPr>
            <a:lvl6pPr indent="-33020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 sz="2000"/>
            </a:lvl6pPr>
            <a:lvl7pPr indent="-330200" lvl="6" marL="3200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 sz="2000"/>
            </a:lvl7pPr>
            <a:lvl8pPr indent="-330200" lvl="7" marL="3657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 sz="2000"/>
            </a:lvl8pPr>
            <a:lvl9pPr indent="-330200" lvl="8" marL="411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 sz="2000"/>
            </a:lvl9pPr>
          </a:lstStyle>
          <a:p/>
        </p:txBody>
      </p:sp>
      <p:sp>
        <p:nvSpPr>
          <p:cNvPr id="66" name="Google Shape;66;p18"/>
          <p:cNvSpPr txBox="1"/>
          <p:nvPr>
            <p:ph idx="10" type="dt"/>
          </p:nvPr>
        </p:nvSpPr>
        <p:spPr>
          <a:xfrm>
            <a:off x="1218882" y="6356352"/>
            <a:ext cx="223461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spcFirstLastPara="1" rIns="121875" wrap="square" tIns="609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8"/>
          <p:cNvSpPr txBox="1"/>
          <p:nvPr>
            <p:ph idx="11" type="ftr"/>
          </p:nvPr>
        </p:nvSpPr>
        <p:spPr>
          <a:xfrm>
            <a:off x="3453501" y="6356352"/>
            <a:ext cx="528182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spcFirstLastPara="1" rIns="121875" wrap="square" tIns="609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8"/>
          <p:cNvSpPr txBox="1"/>
          <p:nvPr>
            <p:ph idx="12" type="sldNum"/>
          </p:nvPr>
        </p:nvSpPr>
        <p:spPr>
          <a:xfrm>
            <a:off x="10563649" y="6356352"/>
            <a:ext cx="101573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spcFirstLastPara="1" rIns="121875" wrap="square" tIns="609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9"/>
          <p:cNvSpPr txBox="1"/>
          <p:nvPr>
            <p:ph type="title"/>
          </p:nvPr>
        </p:nvSpPr>
        <p:spPr>
          <a:xfrm>
            <a:off x="1218883" y="274637"/>
            <a:ext cx="10360501" cy="1223963"/>
          </a:xfrm>
          <a:prstGeom prst="rect">
            <a:avLst/>
          </a:prstGeom>
          <a:noFill/>
          <a:ln>
            <a:noFill/>
          </a:ln>
        </p:spPr>
        <p:txBody>
          <a:bodyPr anchorCtr="0" anchor="b" bIns="60925" lIns="121875" spcFirstLastPara="1" rIns="121875" wrap="square" tIns="609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9"/>
          <p:cNvSpPr txBox="1"/>
          <p:nvPr>
            <p:ph idx="10" type="dt"/>
          </p:nvPr>
        </p:nvSpPr>
        <p:spPr>
          <a:xfrm>
            <a:off x="1218882" y="6356352"/>
            <a:ext cx="223461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spcFirstLastPara="1" rIns="121875" wrap="square" tIns="609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9"/>
          <p:cNvSpPr txBox="1"/>
          <p:nvPr>
            <p:ph idx="11" type="ftr"/>
          </p:nvPr>
        </p:nvSpPr>
        <p:spPr>
          <a:xfrm>
            <a:off x="3453501" y="6356352"/>
            <a:ext cx="528182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spcFirstLastPara="1" rIns="121875" wrap="square" tIns="609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9"/>
          <p:cNvSpPr txBox="1"/>
          <p:nvPr>
            <p:ph idx="12" type="sldNum"/>
          </p:nvPr>
        </p:nvSpPr>
        <p:spPr>
          <a:xfrm>
            <a:off x="10563649" y="6356352"/>
            <a:ext cx="101573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spcFirstLastPara="1" rIns="121875" wrap="square" tIns="609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leyenda" type="objTx">
  <p:cSld name="OBJECT_WITH_CAPTION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0"/>
          <p:cNvSpPr txBox="1"/>
          <p:nvPr>
            <p:ph type="title"/>
          </p:nvPr>
        </p:nvSpPr>
        <p:spPr>
          <a:xfrm>
            <a:off x="1218882" y="1701800"/>
            <a:ext cx="4062942" cy="2438400"/>
          </a:xfrm>
          <a:prstGeom prst="rect">
            <a:avLst/>
          </a:prstGeom>
          <a:noFill/>
          <a:ln>
            <a:noFill/>
          </a:ln>
        </p:spPr>
        <p:txBody>
          <a:bodyPr anchorCtr="0" anchor="b" bIns="60925" lIns="121875" spcFirstLastPara="1" rIns="121875" wrap="square" tIns="609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  <a:defRPr b="0" sz="2800" cap="none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0"/>
          <p:cNvSpPr txBox="1"/>
          <p:nvPr>
            <p:ph idx="1" type="body"/>
          </p:nvPr>
        </p:nvSpPr>
        <p:spPr>
          <a:xfrm>
            <a:off x="1218882" y="4241800"/>
            <a:ext cx="4062942" cy="19304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75" spcFirstLastPara="1" rIns="121875" wrap="square" tIns="6092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000"/>
              <a:buNone/>
              <a:defRPr sz="2000"/>
            </a:lvl1pPr>
            <a:lvl2pPr indent="-228600" lvl="1" marL="914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280"/>
              <a:buNone/>
              <a:defRPr sz="1600"/>
            </a:lvl2pPr>
            <a:lvl3pPr indent="-228600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040"/>
              <a:buNone/>
              <a:defRPr sz="1300"/>
            </a:lvl3pPr>
            <a:lvl4pPr indent="-228600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960"/>
              <a:buNone/>
              <a:defRPr sz="1200"/>
            </a:lvl4pPr>
            <a:lvl5pPr indent="-228600" lvl="4" marL="2286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960"/>
              <a:buNone/>
              <a:defRPr sz="1200"/>
            </a:lvl5pPr>
            <a:lvl6pPr indent="-22860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960"/>
              <a:buNone/>
              <a:defRPr sz="1200"/>
            </a:lvl6pPr>
            <a:lvl7pPr indent="-228600" lvl="6" marL="3200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960"/>
              <a:buNone/>
              <a:defRPr sz="1200"/>
            </a:lvl7pPr>
            <a:lvl8pPr indent="-228600" lvl="7" marL="3657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960"/>
              <a:buNone/>
              <a:defRPr sz="1200"/>
            </a:lvl8pPr>
            <a:lvl9pPr indent="-228600" lvl="8" marL="411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960"/>
              <a:buNone/>
              <a:defRPr sz="1200"/>
            </a:lvl9pPr>
          </a:lstStyle>
          <a:p/>
        </p:txBody>
      </p:sp>
      <p:sp>
        <p:nvSpPr>
          <p:cNvPr id="77" name="Google Shape;77;p20"/>
          <p:cNvSpPr txBox="1"/>
          <p:nvPr>
            <p:ph idx="2" type="body"/>
          </p:nvPr>
        </p:nvSpPr>
        <p:spPr>
          <a:xfrm>
            <a:off x="5484971" y="584200"/>
            <a:ext cx="6094413" cy="55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75" spcFirstLastPara="1" rIns="121875" wrap="square" tIns="60925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•"/>
              <a:defRPr sz="2800"/>
            </a:lvl1pPr>
            <a:lvl2pPr indent="-350519" lvl="1" marL="914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920"/>
              <a:buChar char="•"/>
              <a:defRPr sz="2400"/>
            </a:lvl2pPr>
            <a:lvl3pPr indent="-330200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 sz="2000"/>
            </a:lvl3pPr>
            <a:lvl4pPr indent="-330200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 sz="2000"/>
            </a:lvl4pPr>
            <a:lvl5pPr indent="-330200" lvl="4" marL="2286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 sz="2000"/>
            </a:lvl5pPr>
            <a:lvl6pPr indent="-33020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 sz="2000"/>
            </a:lvl6pPr>
            <a:lvl7pPr indent="-330200" lvl="6" marL="3200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 sz="2000"/>
            </a:lvl7pPr>
            <a:lvl8pPr indent="-330200" lvl="7" marL="3657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 sz="2000"/>
            </a:lvl8pPr>
            <a:lvl9pPr indent="-330200" lvl="8" marL="411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 sz="2000"/>
            </a:lvl9pPr>
          </a:lstStyle>
          <a:p/>
        </p:txBody>
      </p:sp>
      <p:sp>
        <p:nvSpPr>
          <p:cNvPr id="78" name="Google Shape;78;p20"/>
          <p:cNvSpPr txBox="1"/>
          <p:nvPr>
            <p:ph idx="10" type="dt"/>
          </p:nvPr>
        </p:nvSpPr>
        <p:spPr>
          <a:xfrm>
            <a:off x="1218882" y="6356352"/>
            <a:ext cx="223461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spcFirstLastPara="1" rIns="121875" wrap="square" tIns="609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0"/>
          <p:cNvSpPr txBox="1"/>
          <p:nvPr>
            <p:ph idx="11" type="ftr"/>
          </p:nvPr>
        </p:nvSpPr>
        <p:spPr>
          <a:xfrm>
            <a:off x="3453501" y="6356352"/>
            <a:ext cx="528182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spcFirstLastPara="1" rIns="121875" wrap="square" tIns="609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0"/>
          <p:cNvSpPr txBox="1"/>
          <p:nvPr>
            <p:ph idx="12" type="sldNum"/>
          </p:nvPr>
        </p:nvSpPr>
        <p:spPr>
          <a:xfrm>
            <a:off x="10563649" y="6356352"/>
            <a:ext cx="101573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spcFirstLastPara="1" rIns="121875" wrap="square" tIns="609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leyenda" type="picTx">
  <p:cSld name="PICTURE_WITH_CAPTION_TEX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1"/>
          <p:cNvSpPr txBox="1"/>
          <p:nvPr>
            <p:ph type="title"/>
          </p:nvPr>
        </p:nvSpPr>
        <p:spPr>
          <a:xfrm>
            <a:off x="1218882" y="1701800"/>
            <a:ext cx="4062942" cy="2438400"/>
          </a:xfrm>
          <a:prstGeom prst="rect">
            <a:avLst/>
          </a:prstGeom>
          <a:noFill/>
          <a:ln>
            <a:noFill/>
          </a:ln>
        </p:spPr>
        <p:txBody>
          <a:bodyPr anchorCtr="0" anchor="b" bIns="60925" lIns="121875" spcFirstLastPara="1" rIns="121875" wrap="square" tIns="609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  <a:defRPr b="0" sz="2800" cap="none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1"/>
          <p:cNvSpPr txBox="1"/>
          <p:nvPr>
            <p:ph idx="1" type="body"/>
          </p:nvPr>
        </p:nvSpPr>
        <p:spPr>
          <a:xfrm>
            <a:off x="1218882" y="4241800"/>
            <a:ext cx="4062942" cy="19304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75" spcFirstLastPara="1" rIns="121875" wrap="square" tIns="6092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000"/>
              <a:buNone/>
              <a:defRPr sz="2000"/>
            </a:lvl1pPr>
            <a:lvl2pPr indent="-228600" lvl="1" marL="914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280"/>
              <a:buNone/>
              <a:defRPr sz="1600"/>
            </a:lvl2pPr>
            <a:lvl3pPr indent="-228600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040"/>
              <a:buNone/>
              <a:defRPr sz="1300"/>
            </a:lvl3pPr>
            <a:lvl4pPr indent="-228600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960"/>
              <a:buNone/>
              <a:defRPr sz="1200"/>
            </a:lvl4pPr>
            <a:lvl5pPr indent="-228600" lvl="4" marL="2286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960"/>
              <a:buNone/>
              <a:defRPr sz="1200"/>
            </a:lvl5pPr>
            <a:lvl6pPr indent="-22860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960"/>
              <a:buNone/>
              <a:defRPr sz="1200"/>
            </a:lvl6pPr>
            <a:lvl7pPr indent="-228600" lvl="6" marL="3200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960"/>
              <a:buNone/>
              <a:defRPr sz="1200"/>
            </a:lvl7pPr>
            <a:lvl8pPr indent="-228600" lvl="7" marL="3657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960"/>
              <a:buNone/>
              <a:defRPr sz="1200"/>
            </a:lvl8pPr>
            <a:lvl9pPr indent="-228600" lvl="8" marL="411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960"/>
              <a:buNone/>
              <a:defRPr sz="1200"/>
            </a:lvl9pPr>
          </a:lstStyle>
          <a:p/>
        </p:txBody>
      </p:sp>
      <p:sp>
        <p:nvSpPr>
          <p:cNvPr descr="Marcador de posición vacío para agregar una imagen. Haga clic en el marcador de posición y seleccione la imagen que desee agregar." id="84" name="Google Shape;84;p21"/>
          <p:cNvSpPr/>
          <p:nvPr>
            <p:ph idx="2" type="pic"/>
          </p:nvPr>
        </p:nvSpPr>
        <p:spPr>
          <a:xfrm>
            <a:off x="5484971" y="584200"/>
            <a:ext cx="6094413" cy="5588000"/>
          </a:xfrm>
          <a:prstGeom prst="rect">
            <a:avLst/>
          </a:prstGeom>
          <a:noFill/>
          <a:ln cap="flat" cmpd="sng" w="12700">
            <a:solidFill>
              <a:srgbClr val="3F3F3F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85" name="Google Shape;85;p21"/>
          <p:cNvSpPr txBox="1"/>
          <p:nvPr>
            <p:ph idx="10" type="dt"/>
          </p:nvPr>
        </p:nvSpPr>
        <p:spPr>
          <a:xfrm>
            <a:off x="1218882" y="6356352"/>
            <a:ext cx="223461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spcFirstLastPara="1" rIns="121875" wrap="square" tIns="609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21"/>
          <p:cNvSpPr txBox="1"/>
          <p:nvPr>
            <p:ph idx="11" type="ftr"/>
          </p:nvPr>
        </p:nvSpPr>
        <p:spPr>
          <a:xfrm>
            <a:off x="3453501" y="6356352"/>
            <a:ext cx="528182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spcFirstLastPara="1" rIns="121875" wrap="square" tIns="609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21"/>
          <p:cNvSpPr txBox="1"/>
          <p:nvPr>
            <p:ph idx="12" type="sldNum"/>
          </p:nvPr>
        </p:nvSpPr>
        <p:spPr>
          <a:xfrm>
            <a:off x="10563649" y="6356352"/>
            <a:ext cx="101573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spcFirstLastPara="1" rIns="121875" wrap="square" tIns="609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000000"/>
            </a:gs>
            <a:gs pos="85000">
              <a:srgbClr val="0D172F"/>
            </a:gs>
            <a:gs pos="100000">
              <a:srgbClr val="122041"/>
            </a:gs>
          </a:gsLst>
          <a:lin ang="3600000" scaled="0"/>
        </a:gra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12"/>
          <p:cNvGrpSpPr/>
          <p:nvPr/>
        </p:nvGrpSpPr>
        <p:grpSpPr>
          <a:xfrm>
            <a:off x="-15870" y="-3174"/>
            <a:ext cx="819993" cy="5229225"/>
            <a:chOff x="-11906" y="-2381"/>
            <a:chExt cx="615155" cy="3921919"/>
          </a:xfrm>
        </p:grpSpPr>
        <p:sp>
          <p:nvSpPr>
            <p:cNvPr id="11" name="Google Shape;11;p12"/>
            <p:cNvSpPr/>
            <p:nvPr/>
          </p:nvSpPr>
          <p:spPr>
            <a:xfrm>
              <a:off x="-9526" y="0"/>
              <a:ext cx="612775" cy="3919538"/>
            </a:xfrm>
            <a:custGeom>
              <a:rect b="b" l="l" r="r" t="t"/>
              <a:pathLst>
                <a:path extrusionOk="0" h="3919538" w="612775">
                  <a:moveTo>
                    <a:pt x="0" y="3919538"/>
                  </a:moveTo>
                  <a:lnTo>
                    <a:pt x="612775" y="2984500"/>
                  </a:lnTo>
                  <a:lnTo>
                    <a:pt x="612775" y="0"/>
                  </a:lnTo>
                </a:path>
              </a:pathLst>
            </a:custGeom>
            <a:noFill/>
            <a:ln cap="flat" cmpd="sng" w="38100">
              <a:solidFill>
                <a:srgbClr val="00727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2;p12"/>
            <p:cNvSpPr/>
            <p:nvPr/>
          </p:nvSpPr>
          <p:spPr>
            <a:xfrm>
              <a:off x="-11906" y="0"/>
              <a:ext cx="410751" cy="3421856"/>
            </a:xfrm>
            <a:custGeom>
              <a:rect b="b" l="l" r="r" t="t"/>
              <a:pathLst>
                <a:path extrusionOk="0" h="3421856" w="410751">
                  <a:moveTo>
                    <a:pt x="0" y="3421856"/>
                  </a:moveTo>
                  <a:lnTo>
                    <a:pt x="410751" y="2798680"/>
                  </a:lnTo>
                  <a:lnTo>
                    <a:pt x="409575" y="0"/>
                  </a:lnTo>
                </a:path>
              </a:pathLst>
            </a:custGeom>
            <a:noFill/>
            <a:ln cap="flat" cmpd="sng" w="28575">
              <a:solidFill>
                <a:srgbClr val="00727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3;p12"/>
            <p:cNvSpPr/>
            <p:nvPr/>
          </p:nvSpPr>
          <p:spPr>
            <a:xfrm>
              <a:off x="-7144" y="-2381"/>
              <a:ext cx="238919" cy="2976561"/>
            </a:xfrm>
            <a:custGeom>
              <a:rect b="b" l="l" r="r" t="t"/>
              <a:pathLst>
                <a:path extrusionOk="0" h="2976561" w="238919">
                  <a:moveTo>
                    <a:pt x="0" y="2976561"/>
                  </a:moveTo>
                  <a:lnTo>
                    <a:pt x="238919" y="2616170"/>
                  </a:lnTo>
                  <a:cubicBezTo>
                    <a:pt x="238654" y="1744113"/>
                    <a:pt x="238390" y="872057"/>
                    <a:pt x="238125" y="0"/>
                  </a:cubicBezTo>
                </a:path>
              </a:pathLst>
            </a:custGeom>
            <a:noFill/>
            <a:ln cap="flat" cmpd="sng" w="25400">
              <a:solidFill>
                <a:srgbClr val="004C4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" name="Google Shape;14;p12"/>
          <p:cNvSpPr txBox="1"/>
          <p:nvPr>
            <p:ph type="title"/>
          </p:nvPr>
        </p:nvSpPr>
        <p:spPr>
          <a:xfrm>
            <a:off x="1218883" y="274637"/>
            <a:ext cx="10360501" cy="1223963"/>
          </a:xfrm>
          <a:prstGeom prst="rect">
            <a:avLst/>
          </a:prstGeom>
          <a:noFill/>
          <a:ln>
            <a:noFill/>
          </a:ln>
        </p:spPr>
        <p:txBody>
          <a:bodyPr anchorCtr="0" anchor="b" bIns="60925" lIns="121875" spcFirstLastPara="1" rIns="121875" wrap="square" tIns="6092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b="0" i="0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5" name="Google Shape;15;p12"/>
          <p:cNvSpPr txBox="1"/>
          <p:nvPr>
            <p:ph idx="1" type="body"/>
          </p:nvPr>
        </p:nvSpPr>
        <p:spPr>
          <a:xfrm>
            <a:off x="1218883" y="1701797"/>
            <a:ext cx="10360501" cy="4462272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75" spcFirstLastPara="1" rIns="121875" wrap="square" tIns="60925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0519" lvl="1" marL="9144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" name="Google Shape;16;p12"/>
          <p:cNvSpPr txBox="1"/>
          <p:nvPr>
            <p:ph idx="10" type="dt"/>
          </p:nvPr>
        </p:nvSpPr>
        <p:spPr>
          <a:xfrm>
            <a:off x="1218882" y="6356352"/>
            <a:ext cx="223461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spcFirstLastPara="1" rIns="121875" wrap="square" tIns="609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" name="Google Shape;17;p12"/>
          <p:cNvSpPr txBox="1"/>
          <p:nvPr>
            <p:ph idx="11" type="ftr"/>
          </p:nvPr>
        </p:nvSpPr>
        <p:spPr>
          <a:xfrm>
            <a:off x="3453501" y="6356352"/>
            <a:ext cx="528182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spcFirstLastPara="1" rIns="121875" wrap="square" tIns="609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" name="Google Shape;18;p12"/>
          <p:cNvSpPr txBox="1"/>
          <p:nvPr>
            <p:ph idx="12" type="sldNum"/>
          </p:nvPr>
        </p:nvSpPr>
        <p:spPr>
          <a:xfrm>
            <a:off x="10563649" y="6356352"/>
            <a:ext cx="101573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spcFirstLastPara="1" rIns="121875" wrap="square" tIns="6092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2160">
          <p15:clr>
            <a:srgbClr val="F26B43"/>
          </p15:clr>
        </p15:guide>
        <p15:guide id="2" pos="383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exa.unne.edu.ar/fisica/electymagne/TEORIA/elecmagnet/ciclotron/ciclo.html" TargetMode="External"/><Relationship Id="rId4" Type="http://schemas.openxmlformats.org/officeDocument/2006/relationships/hyperlink" Target="http://rsefalicante.umh.es/TemasElectromagnetismo/Electromagnetismo08.htm" TargetMode="External"/><Relationship Id="rId5" Type="http://schemas.openxmlformats.org/officeDocument/2006/relationships/hyperlink" Target="http://hyperphysics.phy-astr.gsu.edu/hbasees/magnetic/cyclot.html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Relationship Id="rId4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gif"/><Relationship Id="rId4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Relationship Id="rId4" Type="http://schemas.openxmlformats.org/officeDocument/2006/relationships/image" Target="../media/image10.png"/><Relationship Id="rId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"/>
          <p:cNvSpPr txBox="1"/>
          <p:nvPr>
            <p:ph idx="1" type="body"/>
          </p:nvPr>
        </p:nvSpPr>
        <p:spPr>
          <a:xfrm>
            <a:off x="1068679" y="1262535"/>
            <a:ext cx="4875556" cy="468052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75" spcFirstLastPara="1" rIns="121875" wrap="square" tIns="609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30"/>
              <a:buNone/>
            </a:pPr>
            <a:r>
              <a:rPr lang="es-ES" sz="3000">
                <a:latin typeface="Merriweather"/>
                <a:ea typeface="Merriweather"/>
                <a:cs typeface="Merriweather"/>
                <a:sym typeface="Merriweather"/>
              </a:rPr>
              <a:t>Creado por el Dr. Ernest Orlando Lawrence (1901-1958) en 1931.</a:t>
            </a:r>
            <a:endParaRPr sz="30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3330"/>
              <a:buNone/>
            </a:pPr>
            <a:r>
              <a:rPr lang="es-ES" sz="3000">
                <a:latin typeface="Merriweather"/>
                <a:ea typeface="Merriweather"/>
                <a:cs typeface="Merriweather"/>
                <a:sym typeface="Merriweather"/>
              </a:rPr>
              <a:t>Permitió producir artificialmente </a:t>
            </a:r>
            <a:r>
              <a:rPr lang="es-ES" sz="3000">
                <a:latin typeface="Merriweather"/>
                <a:ea typeface="Merriweather"/>
                <a:cs typeface="Merriweather"/>
                <a:sym typeface="Merriweather"/>
              </a:rPr>
              <a:t>más</a:t>
            </a:r>
            <a:r>
              <a:rPr lang="es-ES" sz="3000">
                <a:latin typeface="Merriweather"/>
                <a:ea typeface="Merriweather"/>
                <a:cs typeface="Merriweather"/>
                <a:sym typeface="Merriweather"/>
              </a:rPr>
              <a:t> de 300 sustancias radioactivas (</a:t>
            </a:r>
            <a:r>
              <a:rPr lang="es-ES" sz="3000">
                <a:latin typeface="Merriweather"/>
                <a:ea typeface="Merriweather"/>
                <a:cs typeface="Merriweather"/>
                <a:sym typeface="Merriweather"/>
              </a:rPr>
              <a:t>algunas</a:t>
            </a:r>
            <a:r>
              <a:rPr lang="es-ES" sz="3000">
                <a:latin typeface="Merriweather"/>
                <a:ea typeface="Merriweather"/>
                <a:cs typeface="Merriweather"/>
                <a:sym typeface="Merriweather"/>
              </a:rPr>
              <a:t> de mucha importancia en los tratamientos contra el cáncer).</a:t>
            </a:r>
            <a:endParaRPr sz="30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-93292" lvl="0" marL="304747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3330"/>
              <a:buNone/>
            </a:pPr>
            <a:r>
              <a:t/>
            </a:r>
            <a:endParaRPr sz="30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-140282" lvl="0" marL="304747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590"/>
              <a:buNone/>
            </a:pPr>
            <a:r>
              <a:t/>
            </a:r>
            <a:endParaRPr sz="3000"/>
          </a:p>
          <a:p>
            <a:pPr indent="-140282" lvl="0" marL="304747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590"/>
              <a:buNone/>
            </a:pPr>
            <a:r>
              <a:t/>
            </a:r>
            <a:endParaRPr sz="3000"/>
          </a:p>
        </p:txBody>
      </p:sp>
      <p:sp>
        <p:nvSpPr>
          <p:cNvPr id="106" name="Google Shape;106;p1"/>
          <p:cNvSpPr txBox="1"/>
          <p:nvPr>
            <p:ph type="title"/>
          </p:nvPr>
        </p:nvSpPr>
        <p:spPr>
          <a:xfrm>
            <a:off x="1068675" y="345002"/>
            <a:ext cx="3939300" cy="717300"/>
          </a:xfrm>
          <a:prstGeom prst="rect">
            <a:avLst/>
          </a:prstGeom>
          <a:noFill/>
          <a:ln>
            <a:noFill/>
          </a:ln>
        </p:spPr>
        <p:txBody>
          <a:bodyPr anchorCtr="0" anchor="b" bIns="60925" lIns="121875" spcFirstLastPara="1" rIns="121875" wrap="square" tIns="6092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rial"/>
              <a:buNone/>
            </a:pPr>
            <a:r>
              <a:rPr lang="es-ES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rPr>
              <a:t>CICLOTRÓN</a:t>
            </a:r>
            <a:endParaRPr>
              <a:solidFill>
                <a:schemeClr val="accen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107" name="Google Shape;107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4412" y="1062300"/>
            <a:ext cx="5987872" cy="4680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6c4d8755595edfe7_0"/>
          <p:cNvSpPr txBox="1"/>
          <p:nvPr>
            <p:ph type="title"/>
          </p:nvPr>
        </p:nvSpPr>
        <p:spPr>
          <a:xfrm>
            <a:off x="1218883" y="274637"/>
            <a:ext cx="10360500" cy="1224000"/>
          </a:xfrm>
          <a:prstGeom prst="rect">
            <a:avLst/>
          </a:prstGeom>
        </p:spPr>
        <p:txBody>
          <a:bodyPr anchorCtr="0" anchor="b" bIns="60925" lIns="121875" spcFirstLastPara="1" rIns="121875" wrap="square" tIns="609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>
                <a:solidFill>
                  <a:schemeClr val="accent1"/>
                </a:solidFill>
              </a:rPr>
              <a:t>BIBLIOGRAFÍA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175" name="Google Shape;175;g6c4d8755595edfe7_0"/>
          <p:cNvSpPr txBox="1"/>
          <p:nvPr>
            <p:ph idx="1" type="body"/>
          </p:nvPr>
        </p:nvSpPr>
        <p:spPr>
          <a:xfrm>
            <a:off x="1218875" y="2093400"/>
            <a:ext cx="10360500" cy="3499500"/>
          </a:xfrm>
          <a:prstGeom prst="rect">
            <a:avLst/>
          </a:prstGeom>
        </p:spPr>
        <p:txBody>
          <a:bodyPr anchorCtr="0" anchor="t" bIns="60925" lIns="121875" spcFirstLastPara="1" rIns="121875" wrap="square" tIns="60925">
            <a:normAutofit lnSpcReduction="10000"/>
          </a:bodyPr>
          <a:lstStyle/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s-ES" u="sng">
                <a:solidFill>
                  <a:schemeClr val="hlink"/>
                </a:solidFill>
                <a:hlinkClick r:id="rId3"/>
              </a:rPr>
              <a:t>https://exa.unne.edu.ar/fisica/electymagne/TEORIA/elecmagnet/ciclotron/ciclo.html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s-ES" u="sng">
                <a:solidFill>
                  <a:schemeClr val="hlink"/>
                </a:solidFill>
                <a:hlinkClick r:id="rId4"/>
              </a:rPr>
              <a:t>http://rsefalicante.umh.es/TemasElectromagnetismo/Electromagnetismo08.htm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s-ES" u="sng">
                <a:solidFill>
                  <a:schemeClr val="hlink"/>
                </a:solidFill>
                <a:hlinkClick r:id="rId5"/>
              </a:rPr>
              <a:t>http://hyperphysics.phy-astr.gsu.edu/hbasees/magnetic/cyclot.html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"/>
          <p:cNvSpPr txBox="1"/>
          <p:nvPr>
            <p:ph type="title"/>
          </p:nvPr>
        </p:nvSpPr>
        <p:spPr>
          <a:xfrm>
            <a:off x="1038145" y="411550"/>
            <a:ext cx="5629200" cy="804600"/>
          </a:xfrm>
          <a:prstGeom prst="rect">
            <a:avLst/>
          </a:prstGeom>
          <a:noFill/>
          <a:ln>
            <a:noFill/>
          </a:ln>
        </p:spPr>
        <p:txBody>
          <a:bodyPr anchorCtr="0" anchor="b" bIns="60925" lIns="121875" spcFirstLastPara="1" rIns="121875" wrap="square" tIns="6092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rial"/>
              <a:buNone/>
            </a:pPr>
            <a:r>
              <a:rPr lang="es-ES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rPr>
              <a:t>INTRODUCCIÓN</a:t>
            </a:r>
            <a:endParaRPr>
              <a:solidFill>
                <a:schemeClr val="accen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14" name="Google Shape;114;p2"/>
          <p:cNvSpPr txBox="1"/>
          <p:nvPr>
            <p:ph idx="1" type="body"/>
          </p:nvPr>
        </p:nvSpPr>
        <p:spPr>
          <a:xfrm>
            <a:off x="1038150" y="1496100"/>
            <a:ext cx="10602900" cy="24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75" spcFirstLastPara="1" rIns="121875" wrap="square" tIns="6092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s-ES" sz="3000">
                <a:latin typeface="Merriweather"/>
                <a:ea typeface="Merriweather"/>
                <a:cs typeface="Merriweather"/>
                <a:sym typeface="Merriweather"/>
              </a:rPr>
              <a:t>El método directo de acelerar iones utilizando la diferencia de potencial presentaba grandes dificultades experimentales debido a los campos eléctricos intensos. El ciclotrón es capaz de acelerar iones sin necesidad de altos voltajes.</a:t>
            </a:r>
            <a:endParaRPr sz="30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115" name="Google Shape;115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82100" y="3824325"/>
            <a:ext cx="4912325" cy="26480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19625" y="3385550"/>
            <a:ext cx="2552725" cy="3086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"/>
          <p:cNvSpPr txBox="1"/>
          <p:nvPr>
            <p:ph type="ctrTitle"/>
          </p:nvPr>
        </p:nvSpPr>
        <p:spPr>
          <a:xfrm>
            <a:off x="1125850" y="90375"/>
            <a:ext cx="5571600" cy="765300"/>
          </a:xfrm>
          <a:prstGeom prst="rect">
            <a:avLst/>
          </a:prstGeom>
          <a:noFill/>
          <a:ln>
            <a:noFill/>
          </a:ln>
        </p:spPr>
        <p:txBody>
          <a:bodyPr anchorCtr="0" anchor="b" bIns="60925" lIns="121875" spcFirstLastPara="1" rIns="121875" wrap="square" tIns="6092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rial"/>
              <a:buNone/>
            </a:pPr>
            <a:r>
              <a:rPr lang="es-ES" sz="36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rPr>
              <a:t>DEFINICIÓN</a:t>
            </a:r>
            <a:endParaRPr sz="3600">
              <a:solidFill>
                <a:schemeClr val="accen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23" name="Google Shape;123;p3"/>
          <p:cNvSpPr txBox="1"/>
          <p:nvPr/>
        </p:nvSpPr>
        <p:spPr>
          <a:xfrm>
            <a:off x="1125850" y="855678"/>
            <a:ext cx="10461600" cy="28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es-ES" sz="30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Es un tipo de acelerador de partículas cargadas (iones) que combina la acción de un campo alterno, que les proporciona sucesivos impulsos, con un </a:t>
            </a:r>
            <a:r>
              <a:rPr i="0" lang="es-ES" sz="3000" u="none" cap="none" strike="noStrike">
                <a:solidFill>
                  <a:srgbClr val="B7FFFF"/>
                </a:solidFill>
                <a:latin typeface="Merriweather"/>
                <a:ea typeface="Merriweather"/>
                <a:cs typeface="Merriweather"/>
                <a:sym typeface="Merriweather"/>
              </a:rPr>
              <a:t>campo magnético uniforme </a:t>
            </a:r>
            <a:r>
              <a:rPr i="0" lang="es-ES" sz="30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que curva su trayectoria y las redirige hacia un </a:t>
            </a:r>
            <a:r>
              <a:rPr i="0" lang="es-ES" sz="3000" u="none" cap="none" strike="noStrike">
                <a:solidFill>
                  <a:srgbClr val="B7FFFF"/>
                </a:solidFill>
                <a:latin typeface="Merriweather"/>
                <a:ea typeface="Merriweather"/>
                <a:cs typeface="Merriweather"/>
                <a:sym typeface="Merriweather"/>
              </a:rPr>
              <a:t>campo eléctrico oscilante</a:t>
            </a:r>
            <a:r>
              <a:rPr i="0" lang="es-ES" sz="30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.</a:t>
            </a:r>
            <a:endParaRPr sz="30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124" name="Google Shape;124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63575" y="3247100"/>
            <a:ext cx="6793975" cy="336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41884" y="767403"/>
            <a:ext cx="9865096" cy="53231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69775" y="825013"/>
            <a:ext cx="5642850" cy="5207974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5"/>
          <p:cNvSpPr txBox="1"/>
          <p:nvPr/>
        </p:nvSpPr>
        <p:spPr>
          <a:xfrm>
            <a:off x="1014150" y="411700"/>
            <a:ext cx="5305500" cy="24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0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El periodo de rotación de una partícula en el interior de un campo magnético uniforme es independiente del radio y de la velocidad.</a:t>
            </a:r>
            <a:endParaRPr sz="30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138" name="Google Shape;138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14875" y="2966500"/>
            <a:ext cx="3376325" cy="3832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6"/>
          <p:cNvSpPr txBox="1"/>
          <p:nvPr/>
        </p:nvSpPr>
        <p:spPr>
          <a:xfrm>
            <a:off x="1053849" y="548675"/>
            <a:ext cx="5372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6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rPr>
              <a:t>FUNCIONAMIENTO</a:t>
            </a:r>
            <a:endParaRPr sz="3600">
              <a:solidFill>
                <a:schemeClr val="accen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45" name="Google Shape;145;p6"/>
          <p:cNvSpPr txBox="1"/>
          <p:nvPr/>
        </p:nvSpPr>
        <p:spPr>
          <a:xfrm>
            <a:off x="1053850" y="1256575"/>
            <a:ext cx="6205800" cy="51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0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El ciclotrón consta de dos </a:t>
            </a:r>
            <a:r>
              <a:rPr lang="es-ES" sz="3000">
                <a:solidFill>
                  <a:srgbClr val="B7FFFF"/>
                </a:solidFill>
                <a:latin typeface="Merriweather"/>
                <a:ea typeface="Merriweather"/>
                <a:cs typeface="Merriweather"/>
                <a:sym typeface="Merriweather"/>
              </a:rPr>
              <a:t>placas metálicas </a:t>
            </a:r>
            <a:r>
              <a:rPr lang="es-ES" sz="30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semicirculares y huecas (denominadas “des” o “D”) que se montan dentro de un </a:t>
            </a:r>
            <a:r>
              <a:rPr lang="es-ES" sz="3000">
                <a:solidFill>
                  <a:srgbClr val="B7FFFF"/>
                </a:solidFill>
                <a:latin typeface="Merriweather"/>
                <a:ea typeface="Merriweather"/>
                <a:cs typeface="Merriweather"/>
                <a:sym typeface="Merriweather"/>
              </a:rPr>
              <a:t>campo magnético </a:t>
            </a:r>
            <a:r>
              <a:rPr lang="es-ES" sz="30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uniforme normal a estas y se crea una cámara de vacío. A dichas placas se les aplican oscilaciones de alta frecuencia que producen un </a:t>
            </a:r>
            <a:r>
              <a:rPr lang="es-ES" sz="3000">
                <a:solidFill>
                  <a:srgbClr val="B7FFFF"/>
                </a:solidFill>
                <a:latin typeface="Merriweather"/>
                <a:ea typeface="Merriweather"/>
                <a:cs typeface="Merriweather"/>
                <a:sym typeface="Merriweather"/>
              </a:rPr>
              <a:t>campo eléctrico.</a:t>
            </a:r>
            <a:endParaRPr sz="3000">
              <a:solidFill>
                <a:srgbClr val="B7FFFF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146" name="Google Shape;146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18548" y="1256566"/>
            <a:ext cx="4711578" cy="46085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49996" y="511063"/>
            <a:ext cx="8122704" cy="5835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52650" y="5677313"/>
            <a:ext cx="2447925" cy="52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9"/>
          <p:cNvSpPr txBox="1"/>
          <p:nvPr>
            <p:ph type="title"/>
          </p:nvPr>
        </p:nvSpPr>
        <p:spPr>
          <a:xfrm>
            <a:off x="1053849" y="260650"/>
            <a:ext cx="4077000" cy="850200"/>
          </a:xfrm>
          <a:prstGeom prst="rect">
            <a:avLst/>
          </a:prstGeom>
          <a:noFill/>
          <a:ln>
            <a:noFill/>
          </a:ln>
        </p:spPr>
        <p:txBody>
          <a:bodyPr anchorCtr="0" anchor="b" bIns="60925" lIns="121875" spcFirstLastPara="1" rIns="121875" wrap="square" tIns="6092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rial"/>
              <a:buNone/>
            </a:pPr>
            <a:r>
              <a:rPr lang="es-ES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rPr>
              <a:t>APLICACIONES</a:t>
            </a:r>
            <a:endParaRPr>
              <a:solidFill>
                <a:schemeClr val="accen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60" name="Google Shape;160;p9"/>
          <p:cNvSpPr txBox="1"/>
          <p:nvPr/>
        </p:nvSpPr>
        <p:spPr>
          <a:xfrm>
            <a:off x="1053850" y="1340785"/>
            <a:ext cx="10794600" cy="37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191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erriweather"/>
              <a:buChar char="●"/>
            </a:pPr>
            <a:r>
              <a:rPr lang="es-ES" sz="30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Medicina nuclear</a:t>
            </a:r>
            <a:endParaRPr sz="300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4191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erriweather"/>
              <a:buChar char="●"/>
            </a:pPr>
            <a:r>
              <a:rPr lang="es-ES" sz="30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Identificación de la presencia de células tumorales</a:t>
            </a:r>
            <a:endParaRPr sz="300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4191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erriweather"/>
              <a:buChar char="●"/>
            </a:pPr>
            <a:r>
              <a:rPr lang="es-ES" sz="30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Exploraciones de pacientes mediante la técnica PET</a:t>
            </a:r>
            <a:endParaRPr sz="300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4191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erriweather"/>
              <a:buChar char="●"/>
            </a:pPr>
            <a:r>
              <a:rPr lang="es-ES" sz="30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Estudio y desarrollo de nuevos fármacos para la técnica PET</a:t>
            </a:r>
            <a:endParaRPr sz="300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4191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erriweather"/>
              <a:buChar char="●"/>
            </a:pPr>
            <a:r>
              <a:rPr lang="es-ES" sz="30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Técnicas de irradiación con protones de materiales de interés tecnológico y/o biológico para estudios de daño por irradiación e implantación iónica</a:t>
            </a:r>
            <a:endParaRPr sz="300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2425" y="1538075"/>
            <a:ext cx="5272500" cy="395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53325" y="172475"/>
            <a:ext cx="5174149" cy="2855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1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53324" y="3211487"/>
            <a:ext cx="5227372" cy="34840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Tecnología 16x9">
  <a:themeElements>
    <a:clrScheme name="Tech_16x9">
      <a:dk1>
        <a:srgbClr val="000000"/>
      </a:dk1>
      <a:lt1>
        <a:srgbClr val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Tech_16x9">
      <a:dk1>
        <a:srgbClr val="000000"/>
      </a:dk1>
      <a:lt1>
        <a:srgbClr val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2022-06-27T00:37:36Z</dcterms:created>
  <dc:creator>Bruno Rubiño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