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4" r:id="rId1"/>
  </p:sldMasterIdLst>
  <p:notesMasterIdLst>
    <p:notesMasterId r:id="rId9"/>
  </p:notesMasterIdLst>
  <p:sldIdLst>
    <p:sldId id="256" r:id="rId2"/>
    <p:sldId id="261" r:id="rId3"/>
    <p:sldId id="260" r:id="rId4"/>
    <p:sldId id="262" r:id="rId5"/>
    <p:sldId id="263" r:id="rId6"/>
    <p:sldId id="257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5244" autoAdjust="0"/>
  </p:normalViewPr>
  <p:slideViewPr>
    <p:cSldViewPr snapToGrid="0">
      <p:cViewPr varScale="1">
        <p:scale>
          <a:sx n="66" d="100"/>
          <a:sy n="66" d="100"/>
        </p:scale>
        <p:origin x="8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Pablo" userId="f7254340297008f8" providerId="LiveId" clId="{CF9683ED-03BE-445B-BFB7-E67B4416879A}"/>
    <pc:docChg chg="undo custSel addSld modSld">
      <pc:chgData name="Juan Pablo" userId="f7254340297008f8" providerId="LiveId" clId="{CF9683ED-03BE-445B-BFB7-E67B4416879A}" dt="2023-05-03T19:01:32.913" v="1575" actId="1076"/>
      <pc:docMkLst>
        <pc:docMk/>
      </pc:docMkLst>
      <pc:sldChg chg="addSp delSp modSp mod">
        <pc:chgData name="Juan Pablo" userId="f7254340297008f8" providerId="LiveId" clId="{CF9683ED-03BE-445B-BFB7-E67B4416879A}" dt="2023-05-03T19:01:32.913" v="1575" actId="1076"/>
        <pc:sldMkLst>
          <pc:docMk/>
          <pc:sldMk cId="2820094488" sldId="257"/>
        </pc:sldMkLst>
        <pc:spChg chg="mod">
          <ac:chgData name="Juan Pablo" userId="f7254340297008f8" providerId="LiveId" clId="{CF9683ED-03BE-445B-BFB7-E67B4416879A}" dt="2023-05-03T19:01:32.913" v="1575" actId="1076"/>
          <ac:spMkLst>
            <pc:docMk/>
            <pc:sldMk cId="2820094488" sldId="257"/>
            <ac:spMk id="2" creationId="{0F23B43B-AC5E-4E20-5C3D-017D0A510C4B}"/>
          </ac:spMkLst>
        </pc:spChg>
        <pc:spChg chg="add mod">
          <ac:chgData name="Juan Pablo" userId="f7254340297008f8" providerId="LiveId" clId="{CF9683ED-03BE-445B-BFB7-E67B4416879A}" dt="2023-05-03T18:57:42.130" v="1559" actId="20577"/>
          <ac:spMkLst>
            <pc:docMk/>
            <pc:sldMk cId="2820094488" sldId="257"/>
            <ac:spMk id="4" creationId="{41601647-946B-496D-0C53-73658B825CDB}"/>
          </ac:spMkLst>
        </pc:spChg>
        <pc:picChg chg="add del mod">
          <ac:chgData name="Juan Pablo" userId="f7254340297008f8" providerId="LiveId" clId="{CF9683ED-03BE-445B-BFB7-E67B4416879A}" dt="2023-05-03T18:57:24.513" v="1553" actId="478"/>
          <ac:picMkLst>
            <pc:docMk/>
            <pc:sldMk cId="2820094488" sldId="257"/>
            <ac:picMk id="3" creationId="{EDD3CD83-4630-643F-645F-CBB69B1741DB}"/>
          </ac:picMkLst>
        </pc:picChg>
        <pc:picChg chg="mod">
          <ac:chgData name="Juan Pablo" userId="f7254340297008f8" providerId="LiveId" clId="{CF9683ED-03BE-445B-BFB7-E67B4416879A}" dt="2023-05-03T18:52:34.943" v="1518" actId="1076"/>
          <ac:picMkLst>
            <pc:docMk/>
            <pc:sldMk cId="2820094488" sldId="257"/>
            <ac:picMk id="5" creationId="{DD498123-B215-A0F0-8D36-F49B990541E8}"/>
          </ac:picMkLst>
        </pc:picChg>
        <pc:picChg chg="mod">
          <ac:chgData name="Juan Pablo" userId="f7254340297008f8" providerId="LiveId" clId="{CF9683ED-03BE-445B-BFB7-E67B4416879A}" dt="2023-05-03T18:52:34.943" v="1518" actId="1076"/>
          <ac:picMkLst>
            <pc:docMk/>
            <pc:sldMk cId="2820094488" sldId="257"/>
            <ac:picMk id="7" creationId="{295ECD2A-251C-0784-5C5F-0BE6834FE366}"/>
          </ac:picMkLst>
        </pc:picChg>
      </pc:sldChg>
      <pc:sldChg chg="modSp mod">
        <pc:chgData name="Juan Pablo" userId="f7254340297008f8" providerId="LiveId" clId="{CF9683ED-03BE-445B-BFB7-E67B4416879A}" dt="2023-05-03T19:00:30.091" v="1567" actId="207"/>
        <pc:sldMkLst>
          <pc:docMk/>
          <pc:sldMk cId="3520280943" sldId="259"/>
        </pc:sldMkLst>
        <pc:spChg chg="mod">
          <ac:chgData name="Juan Pablo" userId="f7254340297008f8" providerId="LiveId" clId="{CF9683ED-03BE-445B-BFB7-E67B4416879A}" dt="2023-05-03T19:00:30.091" v="1567" actId="207"/>
          <ac:spMkLst>
            <pc:docMk/>
            <pc:sldMk cId="3520280943" sldId="259"/>
            <ac:spMk id="3" creationId="{1822321E-123E-2E9D-01AB-BEB8FD37EE46}"/>
          </ac:spMkLst>
        </pc:spChg>
      </pc:sldChg>
      <pc:sldChg chg="modSp mod">
        <pc:chgData name="Juan Pablo" userId="f7254340297008f8" providerId="LiveId" clId="{CF9683ED-03BE-445B-BFB7-E67B4416879A}" dt="2023-05-03T18:57:07.801" v="1551" actId="403"/>
        <pc:sldMkLst>
          <pc:docMk/>
          <pc:sldMk cId="578153372" sldId="260"/>
        </pc:sldMkLst>
        <pc:spChg chg="mod">
          <ac:chgData name="Juan Pablo" userId="f7254340297008f8" providerId="LiveId" clId="{CF9683ED-03BE-445B-BFB7-E67B4416879A}" dt="2023-05-03T18:54:07.216" v="1530" actId="1076"/>
          <ac:spMkLst>
            <pc:docMk/>
            <pc:sldMk cId="578153372" sldId="260"/>
            <ac:spMk id="2" creationId="{00000000-0000-0000-0000-000000000000}"/>
          </ac:spMkLst>
        </pc:spChg>
        <pc:spChg chg="mod">
          <ac:chgData name="Juan Pablo" userId="f7254340297008f8" providerId="LiveId" clId="{CF9683ED-03BE-445B-BFB7-E67B4416879A}" dt="2023-05-03T18:56:14.932" v="1544" actId="1076"/>
          <ac:spMkLst>
            <pc:docMk/>
            <pc:sldMk cId="578153372" sldId="260"/>
            <ac:spMk id="4" creationId="{00000000-0000-0000-0000-000000000000}"/>
          </ac:spMkLst>
        </pc:spChg>
        <pc:spChg chg="mod">
          <ac:chgData name="Juan Pablo" userId="f7254340297008f8" providerId="LiveId" clId="{CF9683ED-03BE-445B-BFB7-E67B4416879A}" dt="2023-05-03T18:55:54.004" v="1542" actId="1076"/>
          <ac:spMkLst>
            <pc:docMk/>
            <pc:sldMk cId="578153372" sldId="260"/>
            <ac:spMk id="7" creationId="{00000000-0000-0000-0000-000000000000}"/>
          </ac:spMkLst>
        </pc:spChg>
        <pc:spChg chg="mod">
          <ac:chgData name="Juan Pablo" userId="f7254340297008f8" providerId="LiveId" clId="{CF9683ED-03BE-445B-BFB7-E67B4416879A}" dt="2023-05-03T18:55:46.523" v="1539" actId="403"/>
          <ac:spMkLst>
            <pc:docMk/>
            <pc:sldMk cId="578153372" sldId="260"/>
            <ac:spMk id="8" creationId="{00000000-0000-0000-0000-000000000000}"/>
          </ac:spMkLst>
        </pc:spChg>
        <pc:spChg chg="mod">
          <ac:chgData name="Juan Pablo" userId="f7254340297008f8" providerId="LiveId" clId="{CF9683ED-03BE-445B-BFB7-E67B4416879A}" dt="2023-05-03T18:57:07.801" v="1551" actId="403"/>
          <ac:spMkLst>
            <pc:docMk/>
            <pc:sldMk cId="578153372" sldId="260"/>
            <ac:spMk id="9" creationId="{00000000-0000-0000-0000-000000000000}"/>
          </ac:spMkLst>
        </pc:spChg>
        <pc:picChg chg="mod">
          <ac:chgData name="Juan Pablo" userId="f7254340297008f8" providerId="LiveId" clId="{CF9683ED-03BE-445B-BFB7-E67B4416879A}" dt="2023-05-03T18:56:37.649" v="1547" actId="14100"/>
          <ac:picMkLst>
            <pc:docMk/>
            <pc:sldMk cId="578153372" sldId="260"/>
            <ac:picMk id="5" creationId="{00000000-0000-0000-0000-000000000000}"/>
          </ac:picMkLst>
        </pc:picChg>
        <pc:picChg chg="mod">
          <ac:chgData name="Juan Pablo" userId="f7254340297008f8" providerId="LiveId" clId="{CF9683ED-03BE-445B-BFB7-E67B4416879A}" dt="2023-05-03T18:56:20.226" v="1545" actId="14100"/>
          <ac:picMkLst>
            <pc:docMk/>
            <pc:sldMk cId="578153372" sldId="260"/>
            <ac:picMk id="6" creationId="{00000000-0000-0000-0000-000000000000}"/>
          </ac:picMkLst>
        </pc:picChg>
        <pc:picChg chg="mod">
          <ac:chgData name="Juan Pablo" userId="f7254340297008f8" providerId="LiveId" clId="{CF9683ED-03BE-445B-BFB7-E67B4416879A}" dt="2023-05-03T18:56:57.044" v="1549" actId="1076"/>
          <ac:picMkLst>
            <pc:docMk/>
            <pc:sldMk cId="578153372" sldId="260"/>
            <ac:picMk id="10" creationId="{00000000-0000-0000-0000-000000000000}"/>
          </ac:picMkLst>
        </pc:picChg>
      </pc:sldChg>
      <pc:sldChg chg="modSp mod">
        <pc:chgData name="Juan Pablo" userId="f7254340297008f8" providerId="LiveId" clId="{CF9683ED-03BE-445B-BFB7-E67B4416879A}" dt="2023-05-03T19:01:09.283" v="1573" actId="1076"/>
        <pc:sldMkLst>
          <pc:docMk/>
          <pc:sldMk cId="452967542" sldId="261"/>
        </pc:sldMkLst>
        <pc:spChg chg="mod">
          <ac:chgData name="Juan Pablo" userId="f7254340297008f8" providerId="LiveId" clId="{CF9683ED-03BE-445B-BFB7-E67B4416879A}" dt="2023-05-03T19:00:55.099" v="1569" actId="207"/>
          <ac:spMkLst>
            <pc:docMk/>
            <pc:sldMk cId="452967542" sldId="261"/>
            <ac:spMk id="2" creationId="{00000000-0000-0000-0000-000000000000}"/>
          </ac:spMkLst>
        </pc:spChg>
        <pc:spChg chg="mod">
          <ac:chgData name="Juan Pablo" userId="f7254340297008f8" providerId="LiveId" clId="{CF9683ED-03BE-445B-BFB7-E67B4416879A}" dt="2023-05-03T18:53:47.221" v="1526" actId="403"/>
          <ac:spMkLst>
            <pc:docMk/>
            <pc:sldMk cId="452967542" sldId="261"/>
            <ac:spMk id="5" creationId="{00000000-0000-0000-0000-000000000000}"/>
          </ac:spMkLst>
        </pc:spChg>
        <pc:spChg chg="mod">
          <ac:chgData name="Juan Pablo" userId="f7254340297008f8" providerId="LiveId" clId="{CF9683ED-03BE-445B-BFB7-E67B4416879A}" dt="2023-05-03T19:01:02.518" v="1570" actId="1076"/>
          <ac:spMkLst>
            <pc:docMk/>
            <pc:sldMk cId="452967542" sldId="261"/>
            <ac:spMk id="6" creationId="{00000000-0000-0000-0000-000000000000}"/>
          </ac:spMkLst>
        </pc:spChg>
        <pc:picChg chg="mod">
          <ac:chgData name="Juan Pablo" userId="f7254340297008f8" providerId="LiveId" clId="{CF9683ED-03BE-445B-BFB7-E67B4416879A}" dt="2023-05-03T19:01:09.283" v="1573" actId="1076"/>
          <ac:picMkLst>
            <pc:docMk/>
            <pc:sldMk cId="452967542" sldId="261"/>
            <ac:picMk id="3" creationId="{00000000-0000-0000-0000-000000000000}"/>
          </ac:picMkLst>
        </pc:picChg>
      </pc:sldChg>
      <pc:sldChg chg="addSp delSp modSp new mod">
        <pc:chgData name="Juan Pablo" userId="f7254340297008f8" providerId="LiveId" clId="{CF9683ED-03BE-445B-BFB7-E67B4416879A}" dt="2023-05-03T18:57:29.790" v="1554" actId="1076"/>
        <pc:sldMkLst>
          <pc:docMk/>
          <pc:sldMk cId="2172865771" sldId="262"/>
        </pc:sldMkLst>
        <pc:spChg chg="add mod">
          <ac:chgData name="Juan Pablo" userId="f7254340297008f8" providerId="LiveId" clId="{CF9683ED-03BE-445B-BFB7-E67B4416879A}" dt="2023-05-03T17:54:47.104" v="709" actId="404"/>
          <ac:spMkLst>
            <pc:docMk/>
            <pc:sldMk cId="2172865771" sldId="262"/>
            <ac:spMk id="2" creationId="{0C91B829-FCAB-A0F6-25BA-AA287980D353}"/>
          </ac:spMkLst>
        </pc:spChg>
        <pc:spChg chg="add mod">
          <ac:chgData name="Juan Pablo" userId="f7254340297008f8" providerId="LiveId" clId="{CF9683ED-03BE-445B-BFB7-E67B4416879A}" dt="2023-05-03T17:44:56.985" v="615" actId="1076"/>
          <ac:spMkLst>
            <pc:docMk/>
            <pc:sldMk cId="2172865771" sldId="262"/>
            <ac:spMk id="3" creationId="{48656B26-04F5-8FE2-C9BA-8606DD2AB738}"/>
          </ac:spMkLst>
        </pc:spChg>
        <pc:spChg chg="add del mod">
          <ac:chgData name="Juan Pablo" userId="f7254340297008f8" providerId="LiveId" clId="{CF9683ED-03BE-445B-BFB7-E67B4416879A}" dt="2023-05-03T16:13:48.512" v="265" actId="478"/>
          <ac:spMkLst>
            <pc:docMk/>
            <pc:sldMk cId="2172865771" sldId="262"/>
            <ac:spMk id="4" creationId="{DDA16927-EB58-E379-12E0-A099881D9698}"/>
          </ac:spMkLst>
        </pc:spChg>
        <pc:spChg chg="add del mod">
          <ac:chgData name="Juan Pablo" userId="f7254340297008f8" providerId="LiveId" clId="{CF9683ED-03BE-445B-BFB7-E67B4416879A}" dt="2023-05-03T16:09:47.491" v="197" actId="478"/>
          <ac:spMkLst>
            <pc:docMk/>
            <pc:sldMk cId="2172865771" sldId="262"/>
            <ac:spMk id="5" creationId="{E908EF4E-6F2D-AA67-1EBD-EC4DF3764E98}"/>
          </ac:spMkLst>
        </pc:spChg>
        <pc:spChg chg="add del mod">
          <ac:chgData name="Juan Pablo" userId="f7254340297008f8" providerId="LiveId" clId="{CF9683ED-03BE-445B-BFB7-E67B4416879A}" dt="2023-05-03T17:43:49.791" v="602" actId="478"/>
          <ac:spMkLst>
            <pc:docMk/>
            <pc:sldMk cId="2172865771" sldId="262"/>
            <ac:spMk id="7" creationId="{B6A41726-296D-7C10-85A2-6AE8F1C705EE}"/>
          </ac:spMkLst>
        </pc:spChg>
        <pc:spChg chg="add del mod">
          <ac:chgData name="Juan Pablo" userId="f7254340297008f8" providerId="LiveId" clId="{CF9683ED-03BE-445B-BFB7-E67B4416879A}" dt="2023-05-03T16:13:45.985" v="264" actId="478"/>
          <ac:spMkLst>
            <pc:docMk/>
            <pc:sldMk cId="2172865771" sldId="262"/>
            <ac:spMk id="8" creationId="{E2FE49AC-F833-0B2E-4783-B583A67EE754}"/>
          </ac:spMkLst>
        </pc:spChg>
        <pc:spChg chg="add del mod">
          <ac:chgData name="Juan Pablo" userId="f7254340297008f8" providerId="LiveId" clId="{CF9683ED-03BE-445B-BFB7-E67B4416879A}" dt="2023-05-03T17:54:17.281" v="701" actId="478"/>
          <ac:spMkLst>
            <pc:docMk/>
            <pc:sldMk cId="2172865771" sldId="262"/>
            <ac:spMk id="9" creationId="{7A521019-5E66-CA31-582F-B8584679A6E0}"/>
          </ac:spMkLst>
        </pc:spChg>
        <pc:spChg chg="add del mod">
          <ac:chgData name="Juan Pablo" userId="f7254340297008f8" providerId="LiveId" clId="{CF9683ED-03BE-445B-BFB7-E67B4416879A}" dt="2023-05-03T17:19:41.760" v="305" actId="478"/>
          <ac:spMkLst>
            <pc:docMk/>
            <pc:sldMk cId="2172865771" sldId="262"/>
            <ac:spMk id="12" creationId="{C81E2D0C-4350-27F5-FF10-412C195FB343}"/>
          </ac:spMkLst>
        </pc:spChg>
        <pc:spChg chg="add del mod">
          <ac:chgData name="Juan Pablo" userId="f7254340297008f8" providerId="LiveId" clId="{CF9683ED-03BE-445B-BFB7-E67B4416879A}" dt="2023-05-03T17:21:55.881" v="311" actId="478"/>
          <ac:spMkLst>
            <pc:docMk/>
            <pc:sldMk cId="2172865771" sldId="262"/>
            <ac:spMk id="13" creationId="{B211CD26-7B44-84BB-9E06-160833D39CFA}"/>
          </ac:spMkLst>
        </pc:spChg>
        <pc:spChg chg="add del mod">
          <ac:chgData name="Juan Pablo" userId="f7254340297008f8" providerId="LiveId" clId="{CF9683ED-03BE-445B-BFB7-E67B4416879A}" dt="2023-05-03T17:21:57.951" v="312" actId="478"/>
          <ac:spMkLst>
            <pc:docMk/>
            <pc:sldMk cId="2172865771" sldId="262"/>
            <ac:spMk id="14" creationId="{C40604A5-49BF-3820-513E-3F65CE169D0D}"/>
          </ac:spMkLst>
        </pc:spChg>
        <pc:spChg chg="add mod">
          <ac:chgData name="Juan Pablo" userId="f7254340297008f8" providerId="LiveId" clId="{CF9683ED-03BE-445B-BFB7-E67B4416879A}" dt="2023-05-03T18:06:26.098" v="1145" actId="1076"/>
          <ac:spMkLst>
            <pc:docMk/>
            <pc:sldMk cId="2172865771" sldId="262"/>
            <ac:spMk id="27" creationId="{FEB3B44A-91A9-D912-D2D1-20133A5DD5A8}"/>
          </ac:spMkLst>
        </pc:spChg>
        <pc:spChg chg="add mod">
          <ac:chgData name="Juan Pablo" userId="f7254340297008f8" providerId="LiveId" clId="{CF9683ED-03BE-445B-BFB7-E67B4416879A}" dt="2023-05-03T18:06:42.259" v="1154" actId="20577"/>
          <ac:spMkLst>
            <pc:docMk/>
            <pc:sldMk cId="2172865771" sldId="262"/>
            <ac:spMk id="28" creationId="{231FC10F-E380-1004-72F7-88667FBF3F10}"/>
          </ac:spMkLst>
        </pc:spChg>
        <pc:spChg chg="add mod">
          <ac:chgData name="Juan Pablo" userId="f7254340297008f8" providerId="LiveId" clId="{CF9683ED-03BE-445B-BFB7-E67B4416879A}" dt="2023-05-03T18:08:04.706" v="1164" actId="20577"/>
          <ac:spMkLst>
            <pc:docMk/>
            <pc:sldMk cId="2172865771" sldId="262"/>
            <ac:spMk id="29" creationId="{C46166A8-1019-0892-7E63-D810C99BCCD4}"/>
          </ac:spMkLst>
        </pc:spChg>
        <pc:spChg chg="add del mod">
          <ac:chgData name="Juan Pablo" userId="f7254340297008f8" providerId="LiveId" clId="{CF9683ED-03BE-445B-BFB7-E67B4416879A}" dt="2023-05-03T18:10:38.522" v="1210"/>
          <ac:spMkLst>
            <pc:docMk/>
            <pc:sldMk cId="2172865771" sldId="262"/>
            <ac:spMk id="30" creationId="{D379D9BF-EEDF-07D9-9739-7E37F3FE74BF}"/>
          </ac:spMkLst>
        </pc:spChg>
        <pc:spChg chg="add mod">
          <ac:chgData name="Juan Pablo" userId="f7254340297008f8" providerId="LiveId" clId="{CF9683ED-03BE-445B-BFB7-E67B4416879A}" dt="2023-05-03T18:57:29.790" v="1554" actId="1076"/>
          <ac:spMkLst>
            <pc:docMk/>
            <pc:sldMk cId="2172865771" sldId="262"/>
            <ac:spMk id="31" creationId="{421944DE-3E04-2E43-A0E4-EAA5BE8A2F40}"/>
          </ac:spMkLst>
        </pc:spChg>
        <pc:picChg chg="add del mod">
          <ac:chgData name="Juan Pablo" userId="f7254340297008f8" providerId="LiveId" clId="{CF9683ED-03BE-445B-BFB7-E67B4416879A}" dt="2023-05-03T17:16:53.780" v="277" actId="478"/>
          <ac:picMkLst>
            <pc:docMk/>
            <pc:sldMk cId="2172865771" sldId="262"/>
            <ac:picMk id="6" creationId="{B171BB2D-01C3-DE65-2CF8-A1F4894FBAE6}"/>
          </ac:picMkLst>
        </pc:picChg>
        <pc:picChg chg="add mod">
          <ac:chgData name="Juan Pablo" userId="f7254340297008f8" providerId="LiveId" clId="{CF9683ED-03BE-445B-BFB7-E67B4416879A}" dt="2023-05-03T18:04:06.903" v="1085" actId="1076"/>
          <ac:picMkLst>
            <pc:docMk/>
            <pc:sldMk cId="2172865771" sldId="262"/>
            <ac:picMk id="10" creationId="{A848265B-C86C-0988-77A0-612385AC6649}"/>
          </ac:picMkLst>
        </pc:picChg>
        <pc:picChg chg="add del mod">
          <ac:chgData name="Juan Pablo" userId="f7254340297008f8" providerId="LiveId" clId="{CF9683ED-03BE-445B-BFB7-E67B4416879A}" dt="2023-05-03T17:43:05.230" v="524" actId="478"/>
          <ac:picMkLst>
            <pc:docMk/>
            <pc:sldMk cId="2172865771" sldId="262"/>
            <ac:picMk id="11" creationId="{B4CF6547-59A8-ABCC-ADCC-B2F4AFB95D6E}"/>
          </ac:picMkLst>
        </pc:picChg>
        <pc:picChg chg="add del mod">
          <ac:chgData name="Juan Pablo" userId="f7254340297008f8" providerId="LiveId" clId="{CF9683ED-03BE-445B-BFB7-E67B4416879A}" dt="2023-05-03T17:23:35.696" v="315" actId="478"/>
          <ac:picMkLst>
            <pc:docMk/>
            <pc:sldMk cId="2172865771" sldId="262"/>
            <ac:picMk id="15" creationId="{DC2BA84F-95F2-2963-8094-63C8532FC838}"/>
          </ac:picMkLst>
        </pc:picChg>
        <pc:picChg chg="add mod">
          <ac:chgData name="Juan Pablo" userId="f7254340297008f8" providerId="LiveId" clId="{CF9683ED-03BE-445B-BFB7-E67B4416879A}" dt="2023-05-03T17:24:00.237" v="318" actId="688"/>
          <ac:picMkLst>
            <pc:docMk/>
            <pc:sldMk cId="2172865771" sldId="262"/>
            <ac:picMk id="17" creationId="{9B6BCCF4-AC3E-B4D5-0DE9-33CDBA28DA73}"/>
          </ac:picMkLst>
        </pc:picChg>
        <pc:picChg chg="add mod">
          <ac:chgData name="Juan Pablo" userId="f7254340297008f8" providerId="LiveId" clId="{CF9683ED-03BE-445B-BFB7-E67B4416879A}" dt="2023-05-03T17:24:31.325" v="323" actId="1076"/>
          <ac:picMkLst>
            <pc:docMk/>
            <pc:sldMk cId="2172865771" sldId="262"/>
            <ac:picMk id="19" creationId="{FC3C384A-C2E5-490E-AD85-71069A4545F9}"/>
          </ac:picMkLst>
        </pc:picChg>
        <pc:picChg chg="add mod">
          <ac:chgData name="Juan Pablo" userId="f7254340297008f8" providerId="LiveId" clId="{CF9683ED-03BE-445B-BFB7-E67B4416879A}" dt="2023-05-03T17:24:40.692" v="326" actId="1076"/>
          <ac:picMkLst>
            <pc:docMk/>
            <pc:sldMk cId="2172865771" sldId="262"/>
            <ac:picMk id="20" creationId="{ED934EC9-B94C-3353-8A87-303A5A4E21A4}"/>
          </ac:picMkLst>
        </pc:picChg>
        <pc:picChg chg="add del mod">
          <ac:chgData name="Juan Pablo" userId="f7254340297008f8" providerId="LiveId" clId="{CF9683ED-03BE-445B-BFB7-E67B4416879A}" dt="2023-05-03T17:24:57.058" v="329" actId="478"/>
          <ac:picMkLst>
            <pc:docMk/>
            <pc:sldMk cId="2172865771" sldId="262"/>
            <ac:picMk id="22" creationId="{9151A555-9AE3-EFF1-3D63-FC4DD789DF2F}"/>
          </ac:picMkLst>
        </pc:picChg>
        <pc:picChg chg="add del mod">
          <ac:chgData name="Juan Pablo" userId="f7254340297008f8" providerId="LiveId" clId="{CF9683ED-03BE-445B-BFB7-E67B4416879A}" dt="2023-05-03T17:43:06.740" v="525" actId="478"/>
          <ac:picMkLst>
            <pc:docMk/>
            <pc:sldMk cId="2172865771" sldId="262"/>
            <ac:picMk id="23" creationId="{566A0E2B-202F-FA9C-0E77-CF8C624A269A}"/>
          </ac:picMkLst>
        </pc:picChg>
        <pc:picChg chg="add del mod">
          <ac:chgData name="Juan Pablo" userId="f7254340297008f8" providerId="LiveId" clId="{CF9683ED-03BE-445B-BFB7-E67B4416879A}" dt="2023-05-03T17:43:03.390" v="523" actId="478"/>
          <ac:picMkLst>
            <pc:docMk/>
            <pc:sldMk cId="2172865771" sldId="262"/>
            <ac:picMk id="24" creationId="{1F1BD773-CD32-8E54-BC3D-678B167A02BB}"/>
          </ac:picMkLst>
        </pc:picChg>
        <pc:picChg chg="add del mod">
          <ac:chgData name="Juan Pablo" userId="f7254340297008f8" providerId="LiveId" clId="{CF9683ED-03BE-445B-BFB7-E67B4416879A}" dt="2023-05-03T17:43:03.390" v="523" actId="478"/>
          <ac:picMkLst>
            <pc:docMk/>
            <pc:sldMk cId="2172865771" sldId="262"/>
            <ac:picMk id="25" creationId="{B42778C2-EEEA-C7DF-6BAE-B9457BA4E098}"/>
          </ac:picMkLst>
        </pc:picChg>
        <pc:picChg chg="add del mod">
          <ac:chgData name="Juan Pablo" userId="f7254340297008f8" providerId="LiveId" clId="{CF9683ED-03BE-445B-BFB7-E67B4416879A}" dt="2023-05-03T17:43:03.390" v="523" actId="478"/>
          <ac:picMkLst>
            <pc:docMk/>
            <pc:sldMk cId="2172865771" sldId="262"/>
            <ac:picMk id="26" creationId="{626F05A2-46A5-852D-8657-41274B69A7E4}"/>
          </ac:picMkLst>
        </pc:picChg>
      </pc:sldChg>
      <pc:sldChg chg="addSp modSp new mod">
        <pc:chgData name="Juan Pablo" userId="f7254340297008f8" providerId="LiveId" clId="{CF9683ED-03BE-445B-BFB7-E67B4416879A}" dt="2023-05-03T18:53:13.866" v="1523" actId="1076"/>
        <pc:sldMkLst>
          <pc:docMk/>
          <pc:sldMk cId="1938151373" sldId="263"/>
        </pc:sldMkLst>
        <pc:spChg chg="add mod">
          <ac:chgData name="Juan Pablo" userId="f7254340297008f8" providerId="LiveId" clId="{CF9683ED-03BE-445B-BFB7-E67B4416879A}" dt="2023-05-03T18:41:50.553" v="1239" actId="404"/>
          <ac:spMkLst>
            <pc:docMk/>
            <pc:sldMk cId="1938151373" sldId="263"/>
            <ac:spMk id="2" creationId="{4FB3581B-4F6C-E0DF-CA38-5C4C29ACCEDB}"/>
          </ac:spMkLst>
        </pc:spChg>
        <pc:spChg chg="add mod">
          <ac:chgData name="Juan Pablo" userId="f7254340297008f8" providerId="LiveId" clId="{CF9683ED-03BE-445B-BFB7-E67B4416879A}" dt="2023-05-03T18:49:47.734" v="1507" actId="1076"/>
          <ac:spMkLst>
            <pc:docMk/>
            <pc:sldMk cId="1938151373" sldId="263"/>
            <ac:spMk id="3" creationId="{0287FDF0-F2ED-6D42-CA0D-50D2DC64CACC}"/>
          </ac:spMkLst>
        </pc:spChg>
        <pc:spChg chg="add mod">
          <ac:chgData name="Juan Pablo" userId="f7254340297008f8" providerId="LiveId" clId="{CF9683ED-03BE-445B-BFB7-E67B4416879A}" dt="2023-05-03T18:53:05.857" v="1522" actId="1076"/>
          <ac:spMkLst>
            <pc:docMk/>
            <pc:sldMk cId="1938151373" sldId="263"/>
            <ac:spMk id="5" creationId="{46CE8E07-6521-8AA8-7913-18FB813C0DA7}"/>
          </ac:spMkLst>
        </pc:spChg>
        <pc:spChg chg="add mod">
          <ac:chgData name="Juan Pablo" userId="f7254340297008f8" providerId="LiveId" clId="{CF9683ED-03BE-445B-BFB7-E67B4416879A}" dt="2023-05-03T18:53:13.866" v="1523" actId="1076"/>
          <ac:spMkLst>
            <pc:docMk/>
            <pc:sldMk cId="1938151373" sldId="263"/>
            <ac:spMk id="6" creationId="{C94487C1-14D4-9CFB-9227-86A45084C028}"/>
          </ac:spMkLst>
        </pc:spChg>
        <pc:picChg chg="add mod">
          <ac:chgData name="Juan Pablo" userId="f7254340297008f8" providerId="LiveId" clId="{CF9683ED-03BE-445B-BFB7-E67B4416879A}" dt="2023-05-03T18:51:14.647" v="1509" actId="1076"/>
          <ac:picMkLst>
            <pc:docMk/>
            <pc:sldMk cId="1938151373" sldId="263"/>
            <ac:picMk id="4" creationId="{E16F6802-EE5A-FCC2-7734-EF5D7D0C1266}"/>
          </ac:picMkLst>
        </pc:picChg>
        <pc:picChg chg="add mod">
          <ac:chgData name="Juan Pablo" userId="f7254340297008f8" providerId="LiveId" clId="{CF9683ED-03BE-445B-BFB7-E67B4416879A}" dt="2023-05-03T18:51:44.692" v="1514" actId="1076"/>
          <ac:picMkLst>
            <pc:docMk/>
            <pc:sldMk cId="1938151373" sldId="263"/>
            <ac:picMk id="7" creationId="{1080CF39-7E9E-F768-1761-83077FDD160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8DBECD-FA66-46FE-AAC9-2A262B377930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FAB2E9-CD36-49DB-9FBA-5C5FD5E34E4E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83282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FAB2E9-CD36-49DB-9FBA-5C5FD5E34E4E}" type="slidenum">
              <a:rPr lang="es-AR" smtClean="0"/>
              <a:t>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762928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D27FF9A5-8434-41E1-8C80-90CCF7E48DD3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AD43EAF-BFF7-49AA-B936-93F2CE22A38F}" type="slidenum">
              <a:rPr lang="es-AR" smtClean="0"/>
              <a:t>‹Nº›</a:t>
            </a:fld>
            <a:endParaRPr lang="es-AR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5882907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FF9A5-8434-41E1-8C80-90CCF7E48DD3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43EAF-BFF7-49AA-B936-93F2CE22A38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06908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FF9A5-8434-41E1-8C80-90CCF7E48DD3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43EAF-BFF7-49AA-B936-93F2CE22A38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39969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FF9A5-8434-41E1-8C80-90CCF7E48DD3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43EAF-BFF7-49AA-B936-93F2CE22A38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851579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7FF9A5-8434-41E1-8C80-90CCF7E48DD3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D43EAF-BFF7-49AA-B936-93F2CE22A38F}" type="slidenum">
              <a:rPr lang="es-AR" smtClean="0"/>
              <a:t>‹Nº›</a:t>
            </a:fld>
            <a:endParaRPr lang="es-AR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86008543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FF9A5-8434-41E1-8C80-90CCF7E48DD3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43EAF-BFF7-49AA-B936-93F2CE22A38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90892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FF9A5-8434-41E1-8C80-90CCF7E48DD3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43EAF-BFF7-49AA-B936-93F2CE22A38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421607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FF9A5-8434-41E1-8C80-90CCF7E48DD3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43EAF-BFF7-49AA-B936-93F2CE22A38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045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FF9A5-8434-41E1-8C80-90CCF7E48DD3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43EAF-BFF7-49AA-B936-93F2CE22A38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223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7FF9A5-8434-41E1-8C80-90CCF7E48DD3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D43EAF-BFF7-49AA-B936-93F2CE22A38F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48257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27FF9A5-8434-41E1-8C80-90CCF7E48DD3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AD43EAF-BFF7-49AA-B936-93F2CE22A38F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1656807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D27FF9A5-8434-41E1-8C80-90CCF7E48DD3}" type="datetimeFigureOut">
              <a:rPr lang="es-AR" smtClean="0"/>
              <a:t>23/5/2023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AD43EAF-BFF7-49AA-B936-93F2CE22A38F}" type="slidenum">
              <a:rPr lang="es-AR" smtClean="0"/>
              <a:t>‹Nº›</a:t>
            </a:fld>
            <a:endParaRPr lang="es-AR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34972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5" r:id="rId1"/>
    <p:sldLayoutId id="2147483966" r:id="rId2"/>
    <p:sldLayoutId id="2147483967" r:id="rId3"/>
    <p:sldLayoutId id="2147483968" r:id="rId4"/>
    <p:sldLayoutId id="2147483969" r:id="rId5"/>
    <p:sldLayoutId id="2147483970" r:id="rId6"/>
    <p:sldLayoutId id="2147483971" r:id="rId7"/>
    <p:sldLayoutId id="2147483972" r:id="rId8"/>
    <p:sldLayoutId id="2147483973" r:id="rId9"/>
    <p:sldLayoutId id="2147483974" r:id="rId10"/>
    <p:sldLayoutId id="2147483975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fi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f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3A83B0B-15EF-23A4-B860-592C6D35EF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3" y="1745553"/>
            <a:ext cx="8361229" cy="2098226"/>
          </a:xfrm>
        </p:spPr>
        <p:txBody>
          <a:bodyPr/>
          <a:lstStyle/>
          <a:p>
            <a:r>
              <a:rPr lang="es-AR" sz="5400" b="1" dirty="0"/>
              <a:t>Arco Eléctrico, Rayos y Medidores de Rigidez Dieléctrica del Aceite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42C139A1-04B4-579D-9BCB-88790CAE95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92469" y="4404506"/>
            <a:ext cx="10206535" cy="1171902"/>
          </a:xfrm>
        </p:spPr>
        <p:txBody>
          <a:bodyPr>
            <a:normAutofit/>
          </a:bodyPr>
          <a:lstStyle/>
          <a:p>
            <a:r>
              <a:rPr lang="es-ES" b="1" i="1" dirty="0"/>
              <a:t>CONCEPTOS A DESARROLLAR:</a:t>
            </a:r>
          </a:p>
          <a:p>
            <a:r>
              <a:rPr lang="es-ES" b="1" i="1" dirty="0"/>
              <a:t>CAMPO ELECTRICO; POTENCIAL ELECTRICO; CAPACITANCIA Y DIELECTRICOS</a:t>
            </a:r>
          </a:p>
          <a:p>
            <a:endParaRPr lang="es-ES" dirty="0"/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58577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38936" y="246408"/>
            <a:ext cx="9601200" cy="1485900"/>
          </a:xfrm>
        </p:spPr>
        <p:txBody>
          <a:bodyPr>
            <a:normAutofit/>
          </a:bodyPr>
          <a:lstStyle/>
          <a:p>
            <a:pPr algn="ctr"/>
            <a:r>
              <a:rPr lang="es-AR" sz="6000" i="1" u="sng" dirty="0">
                <a:solidFill>
                  <a:srgbClr val="0070C0"/>
                </a:solidFill>
                <a:latin typeface="Comic Sans MS" panose="030F0702030302020204" pitchFamily="66" charset="0"/>
                <a:ea typeface="+mn-ea"/>
                <a:cs typeface="+mn-cs"/>
              </a:rPr>
              <a:t>Arco eléctrico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6380" y="2884125"/>
            <a:ext cx="4668089" cy="2005085"/>
          </a:xfrm>
          <a:prstGeom prst="rect">
            <a:avLst/>
          </a:prstGeom>
        </p:spPr>
      </p:pic>
      <p:sp>
        <p:nvSpPr>
          <p:cNvPr id="4" name="Marcador de contenido 2">
            <a:extLst>
              <a:ext uri="{FF2B5EF4-FFF2-40B4-BE49-F238E27FC236}">
                <a16:creationId xmlns:a16="http://schemas.microsoft.com/office/drawing/2014/main" id="{1822321E-123E-2E9D-01AB-BEB8FD37EE46}"/>
              </a:ext>
            </a:extLst>
          </p:cNvPr>
          <p:cNvSpPr txBox="1">
            <a:spLocks/>
          </p:cNvSpPr>
          <p:nvPr/>
        </p:nvSpPr>
        <p:spPr>
          <a:xfrm>
            <a:off x="1538936" y="1732308"/>
            <a:ext cx="9552565" cy="1749801"/>
          </a:xfrm>
          <a:prstGeom prst="rect">
            <a:avLst/>
          </a:prstGeom>
        </p:spPr>
        <p:txBody>
          <a:bodyPr/>
          <a:lstStyle>
            <a:lvl1pPr marL="384048" indent="-384048" algn="l" defTabSz="914400" rtl="0" eaLnBrk="1" latinLnBrk="0" hangingPunct="1">
              <a:lnSpc>
                <a:spcPct val="94000"/>
              </a:lnSpc>
              <a:spcBef>
                <a:spcPts val="10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20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914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20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1371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8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828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8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22860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6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27432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6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32004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36576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–"/>
              <a:defRPr sz="1400" i="1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4114800" indent="-384048" algn="l" defTabSz="914400" rtl="0" eaLnBrk="1" latinLnBrk="0" hangingPunct="1">
              <a:lnSpc>
                <a:spcPct val="94000"/>
              </a:lnSpc>
              <a:spcBef>
                <a:spcPts val="500"/>
              </a:spcBef>
              <a:spcAft>
                <a:spcPts val="200"/>
              </a:spcAft>
              <a:buFont typeface="Franklin Gothic Book" panose="020B0503020102020204" pitchFamily="34" charset="0"/>
              <a:buChar char="■"/>
              <a:defRPr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Franklin Gothic Book" panose="020B0503020102020204" pitchFamily="34" charset="0"/>
              <a:buNone/>
            </a:pPr>
            <a:endParaRPr lang="es-AR" sz="2800" dirty="0"/>
          </a:p>
        </p:txBody>
      </p:sp>
      <p:sp>
        <p:nvSpPr>
          <p:cNvPr id="5" name="CuadroTexto 4"/>
          <p:cNvSpPr txBox="1"/>
          <p:nvPr/>
        </p:nvSpPr>
        <p:spPr>
          <a:xfrm>
            <a:off x="1410167" y="1398225"/>
            <a:ext cx="985873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000" algn="just"/>
            <a:r>
              <a:rPr lang="es-AR" sz="2400" dirty="0"/>
              <a:t>El arco eléctrico es una descarga eléctrica que se produce entre dos puntos cuando existe una diferencia de potencial suficientemente alta para ionizar el aire o cualquier otro medio aislante entre ellos. </a:t>
            </a:r>
          </a:p>
          <a:p>
            <a:r>
              <a:rPr lang="es-AR" dirty="0"/>
              <a:t/>
            </a:r>
            <a:br>
              <a:rPr lang="es-AR" dirty="0"/>
            </a:br>
            <a:endParaRPr lang="es-AR" dirty="0">
              <a:latin typeface="Artifakt Element" panose="020B0503050000020004" pitchFamily="34" charset="0"/>
              <a:ea typeface="Artifakt Element" panose="020B0503050000020004" pitchFamily="34" charset="0"/>
            </a:endParaRPr>
          </a:p>
        </p:txBody>
      </p:sp>
      <p:sp>
        <p:nvSpPr>
          <p:cNvPr id="6" name="CuadroTexto 5"/>
          <p:cNvSpPr txBox="1"/>
          <p:nvPr/>
        </p:nvSpPr>
        <p:spPr>
          <a:xfrm>
            <a:off x="1538936" y="5055208"/>
            <a:ext cx="97299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180000"/>
            <a:r>
              <a:rPr lang="es-AR" sz="2400" dirty="0"/>
              <a:t>Cuando se establece el arco eléctrico, la corriente eléctrica fluye de un electrodo con mayor potencial eléctrico al otro electrodo de menor potencial. </a:t>
            </a:r>
          </a:p>
        </p:txBody>
      </p:sp>
    </p:spTree>
    <p:extLst>
      <p:ext uri="{BB962C8B-B14F-4D97-AF65-F5344CB8AC3E}">
        <p14:creationId xmlns:p14="http://schemas.microsoft.com/office/powerpoint/2010/main" val="452967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1506281" y="356680"/>
            <a:ext cx="958503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/>
              <a:t>Durante este proceso, se libera una gran cantidad de energía en forma: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400" dirty="0"/>
              <a:t>Luz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400" dirty="0"/>
              <a:t>Calor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400" dirty="0"/>
              <a:t>Emisiones de ruido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AR" sz="2400" dirty="0"/>
              <a:t>Ondas de choque.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AR" dirty="0"/>
          </a:p>
        </p:txBody>
      </p:sp>
      <p:sp>
        <p:nvSpPr>
          <p:cNvPr id="4" name="CuadroTexto 3"/>
          <p:cNvSpPr txBox="1"/>
          <p:nvPr/>
        </p:nvSpPr>
        <p:spPr>
          <a:xfrm>
            <a:off x="1509030" y="2997696"/>
            <a:ext cx="96519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/>
              <a:t>Se puede generar un arco eléctrico controlado y aprovecharlo. Pero en el caso que no sea controlado este puede ser peligroso.</a:t>
            </a: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5929" y="4002535"/>
            <a:ext cx="2759490" cy="1719823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7680" y="4002536"/>
            <a:ext cx="3439646" cy="1719823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1957680" y="5874649"/>
            <a:ext cx="33932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u="sng" dirty="0">
                <a:solidFill>
                  <a:srgbClr val="FF0000"/>
                </a:solidFill>
              </a:rPr>
              <a:t>Arco eléctrico controlado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6793345" y="5874649"/>
            <a:ext cx="3797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2400" b="1" u="sng" dirty="0">
                <a:solidFill>
                  <a:srgbClr val="FF0000"/>
                </a:solidFill>
              </a:rPr>
              <a:t>Arco eléctrico no controlado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2151986" y="2300634"/>
            <a:ext cx="809106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AR" sz="3600" b="1" u="sng" dirty="0">
                <a:solidFill>
                  <a:srgbClr val="00B050"/>
                </a:solidFill>
              </a:rPr>
              <a:t>Arco eléctrico controlado y no controlado</a:t>
            </a: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5029" y="3991759"/>
            <a:ext cx="1871807" cy="17198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8153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C91B829-FCAB-A0F6-25BA-AA287980D353}"/>
              </a:ext>
            </a:extLst>
          </p:cNvPr>
          <p:cNvSpPr txBox="1"/>
          <p:nvPr/>
        </p:nvSpPr>
        <p:spPr>
          <a:xfrm>
            <a:off x="5411922" y="233680"/>
            <a:ext cx="34034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6000" i="1" u="sng" dirty="0">
                <a:solidFill>
                  <a:srgbClr val="7030A0"/>
                </a:solidFill>
                <a:latin typeface="Comic Sans MS" panose="030F0702030302020204" pitchFamily="66" charset="0"/>
              </a:rPr>
              <a:t>RAYOS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8656B26-04F5-8FE2-C9BA-8606DD2AB738}"/>
              </a:ext>
            </a:extLst>
          </p:cNvPr>
          <p:cNvSpPr txBox="1"/>
          <p:nvPr/>
        </p:nvSpPr>
        <p:spPr>
          <a:xfrm>
            <a:off x="1434970" y="1434009"/>
            <a:ext cx="35382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600" dirty="0">
                <a:solidFill>
                  <a:srgbClr val="002060"/>
                </a:solidFill>
              </a:rPr>
              <a:t>Qué es un rayo?</a:t>
            </a:r>
          </a:p>
        </p:txBody>
      </p:sp>
      <p:pic>
        <p:nvPicPr>
          <p:cNvPr id="10" name="Imagen 9">
            <a:extLst>
              <a:ext uri="{FF2B5EF4-FFF2-40B4-BE49-F238E27FC236}">
                <a16:creationId xmlns:a16="http://schemas.microsoft.com/office/drawing/2014/main" id="{A848265B-C86C-0988-77A0-612385AC66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0110" y="1742119"/>
            <a:ext cx="3887411" cy="2733336"/>
          </a:xfrm>
          <a:prstGeom prst="rect">
            <a:avLst/>
          </a:prstGeom>
        </p:spPr>
      </p:pic>
      <p:pic>
        <p:nvPicPr>
          <p:cNvPr id="17" name="Imagen 16">
            <a:extLst>
              <a:ext uri="{FF2B5EF4-FFF2-40B4-BE49-F238E27FC236}">
                <a16:creationId xmlns:a16="http://schemas.microsoft.com/office/drawing/2014/main" id="{9B6BCCF4-AC3E-B4D5-0DE9-33CDBA28DA7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16377">
            <a:off x="9797415" y="1881333"/>
            <a:ext cx="2838450" cy="160972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FC3C384A-C2E5-490E-AD85-71069A4545F9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96977">
            <a:off x="5762991" y="1879075"/>
            <a:ext cx="670163" cy="670163"/>
          </a:xfrm>
          <a:prstGeom prst="rect">
            <a:avLst/>
          </a:prstGeom>
        </p:spPr>
      </p:pic>
      <p:pic>
        <p:nvPicPr>
          <p:cNvPr id="20" name="Imagen 19">
            <a:extLst>
              <a:ext uri="{FF2B5EF4-FFF2-40B4-BE49-F238E27FC236}">
                <a16:creationId xmlns:a16="http://schemas.microsoft.com/office/drawing/2014/main" id="{ED934EC9-B94C-3353-8A87-303A5A4E21A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596977">
            <a:off x="5762992" y="3024243"/>
            <a:ext cx="670163" cy="670163"/>
          </a:xfrm>
          <a:prstGeom prst="rect">
            <a:avLst/>
          </a:prstGeom>
        </p:spPr>
      </p:pic>
      <p:sp>
        <p:nvSpPr>
          <p:cNvPr id="27" name="CuadroTexto 26">
            <a:extLst>
              <a:ext uri="{FF2B5EF4-FFF2-40B4-BE49-F238E27FC236}">
                <a16:creationId xmlns:a16="http://schemas.microsoft.com/office/drawing/2014/main" id="{FEB3B44A-91A9-D912-D2D1-20133A5DD5A8}"/>
              </a:ext>
            </a:extLst>
          </p:cNvPr>
          <p:cNvSpPr txBox="1"/>
          <p:nvPr/>
        </p:nvSpPr>
        <p:spPr>
          <a:xfrm>
            <a:off x="1289743" y="2168607"/>
            <a:ext cx="382869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>
                <a:solidFill>
                  <a:schemeClr val="tx2"/>
                </a:solidFill>
              </a:rPr>
              <a:t>Es una descarga eléctrica natural.</a:t>
            </a:r>
          </a:p>
          <a:p>
            <a:endParaRPr lang="es-AR" sz="2400" dirty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>
                <a:solidFill>
                  <a:schemeClr val="tx2"/>
                </a:solidFill>
              </a:rPr>
              <a:t>Es un ejemplo natural del arco eléctrico.</a:t>
            </a:r>
            <a:endParaRPr lang="es-AR" sz="2000" dirty="0"/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231FC10F-E380-1004-72F7-88667FBF3F10}"/>
              </a:ext>
            </a:extLst>
          </p:cNvPr>
          <p:cNvSpPr txBox="1"/>
          <p:nvPr/>
        </p:nvSpPr>
        <p:spPr>
          <a:xfrm>
            <a:off x="1318835" y="5056498"/>
            <a:ext cx="1060870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>
                <a:solidFill>
                  <a:schemeClr val="tx2"/>
                </a:solidFill>
              </a:rPr>
              <a:t>Los rayos pueden generar ondas de choque y vibraciones electromagnéticas.</a:t>
            </a:r>
          </a:p>
          <a:p>
            <a:endParaRPr lang="es-AR" sz="2400" dirty="0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s-AR" sz="2400" dirty="0">
                <a:solidFill>
                  <a:schemeClr val="tx2"/>
                </a:solidFill>
              </a:rPr>
              <a:t>También pueden ocasionar campos electromagnéticos intensos.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C46166A8-1019-0892-7E63-D810C99BCCD4}"/>
              </a:ext>
            </a:extLst>
          </p:cNvPr>
          <p:cNvSpPr txBox="1"/>
          <p:nvPr/>
        </p:nvSpPr>
        <p:spPr>
          <a:xfrm>
            <a:off x="1318835" y="4321900"/>
            <a:ext cx="5665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600" dirty="0">
                <a:solidFill>
                  <a:srgbClr val="002060"/>
                </a:solidFill>
              </a:rPr>
              <a:t>Qué causas generan?</a:t>
            </a:r>
          </a:p>
        </p:txBody>
      </p:sp>
      <p:sp>
        <p:nvSpPr>
          <p:cNvPr id="31" name="Elipse 30">
            <a:extLst>
              <a:ext uri="{FF2B5EF4-FFF2-40B4-BE49-F238E27FC236}">
                <a16:creationId xmlns:a16="http://schemas.microsoft.com/office/drawing/2014/main" id="{421944DE-3E04-2E43-A0E4-EAA5BE8A2F40}"/>
              </a:ext>
            </a:extLst>
          </p:cNvPr>
          <p:cNvSpPr/>
          <p:nvPr/>
        </p:nvSpPr>
        <p:spPr>
          <a:xfrm>
            <a:off x="1434970" y="184628"/>
            <a:ext cx="2527430" cy="1046732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sz="1800" b="1" u="sng" dirty="0">
              <a:solidFill>
                <a:srgbClr val="FF0000"/>
              </a:solidFill>
            </a:endParaRPr>
          </a:p>
          <a:p>
            <a:pPr algn="ctr"/>
            <a:r>
              <a:rPr lang="es-AR" sz="20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Arco Eléctrico NO controlado</a:t>
            </a:r>
          </a:p>
          <a:p>
            <a:pPr algn="ctr"/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1728657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FB3581B-4F6C-E0DF-CA38-5C4C29ACCEDB}"/>
              </a:ext>
            </a:extLst>
          </p:cNvPr>
          <p:cNvSpPr txBox="1"/>
          <p:nvPr/>
        </p:nvSpPr>
        <p:spPr>
          <a:xfrm>
            <a:off x="1203157" y="208546"/>
            <a:ext cx="6641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600" dirty="0">
                <a:solidFill>
                  <a:srgbClr val="002060"/>
                </a:solidFill>
              </a:rPr>
              <a:t>Cómo se forman los rayos?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287FDF0-F2ED-6D42-CA0D-50D2DC64CACC}"/>
              </a:ext>
            </a:extLst>
          </p:cNvPr>
          <p:cNvSpPr txBox="1"/>
          <p:nvPr/>
        </p:nvSpPr>
        <p:spPr>
          <a:xfrm>
            <a:off x="1203157" y="1259175"/>
            <a:ext cx="365760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chemeClr val="tx2"/>
                </a:solidFill>
              </a:rPr>
              <a:t>Estos se originan a partir de la separación de cargas eléctricas en las nubes durante una tormenta eléctrica.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16F6802-EE5A-FCC2-7734-EF5D7D0C12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3866" y="970547"/>
            <a:ext cx="6205744" cy="3599436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46CE8E07-6521-8AA8-7913-18FB813C0DA7}"/>
              </a:ext>
            </a:extLst>
          </p:cNvPr>
          <p:cNvSpPr txBox="1"/>
          <p:nvPr/>
        </p:nvSpPr>
        <p:spPr>
          <a:xfrm>
            <a:off x="1203157" y="5507044"/>
            <a:ext cx="1001683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2400" dirty="0">
                <a:solidFill>
                  <a:schemeClr val="tx2"/>
                </a:solidFill>
              </a:rPr>
              <a:t>En términos del impacto en la seguridad humana, los rayos pueden generar lesiones en los órganos internos y quemaduras.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94487C1-14D4-9CFB-9227-86A45084C028}"/>
              </a:ext>
            </a:extLst>
          </p:cNvPr>
          <p:cNvSpPr txBox="1"/>
          <p:nvPr/>
        </p:nvSpPr>
        <p:spPr>
          <a:xfrm>
            <a:off x="1158638" y="4714688"/>
            <a:ext cx="71581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3600" dirty="0">
                <a:solidFill>
                  <a:srgbClr val="002060"/>
                </a:solidFill>
              </a:rPr>
              <a:t>Lesiones ocasionadas por los rayos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1080CF39-7E9E-F768-1761-83077FDD16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16377">
            <a:off x="2307455" y="2977941"/>
            <a:ext cx="2838450" cy="160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1513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23B43B-AC5E-4E20-5C3D-017D0A510C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9695" y="156846"/>
            <a:ext cx="8504984" cy="1485900"/>
          </a:xfrm>
        </p:spPr>
        <p:txBody>
          <a:bodyPr>
            <a:noAutofit/>
          </a:bodyPr>
          <a:lstStyle/>
          <a:p>
            <a:pPr algn="ctr"/>
            <a:r>
              <a:rPr lang="es-ES" sz="4800" i="1" u="sng" dirty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  <a:ea typeface="+mn-ea"/>
                <a:cs typeface="+mn-cs"/>
              </a:rPr>
              <a:t>MEDIDORES DE RIGIDEZ DIELÉCTRICA DEL ACEITE</a:t>
            </a:r>
            <a:endParaRPr lang="es-AR" sz="4800" i="1" u="sng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  <a:ea typeface="+mn-ea"/>
              <a:cs typeface="+mn-cs"/>
            </a:endParaRP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DD498123-B215-A0F0-8D36-F49B990541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21963" y="2384330"/>
            <a:ext cx="4503165" cy="3242279"/>
          </a:xfrm>
        </p:spPr>
      </p:pic>
      <p:sp>
        <p:nvSpPr>
          <p:cNvPr id="4" name="Elipse 3">
            <a:extLst>
              <a:ext uri="{FF2B5EF4-FFF2-40B4-BE49-F238E27FC236}">
                <a16:creationId xmlns:a16="http://schemas.microsoft.com/office/drawing/2014/main" id="{41601647-946B-496D-0C53-73658B825CDB}"/>
              </a:ext>
            </a:extLst>
          </p:cNvPr>
          <p:cNvSpPr/>
          <p:nvPr/>
        </p:nvSpPr>
        <p:spPr>
          <a:xfrm>
            <a:off x="892524" y="294904"/>
            <a:ext cx="2765076" cy="1209784"/>
          </a:xfrm>
          <a:prstGeom prst="ellipse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 sz="1800" b="1" u="sng" dirty="0">
              <a:solidFill>
                <a:srgbClr val="FF0000"/>
              </a:solidFill>
            </a:endParaRPr>
          </a:p>
          <a:p>
            <a:pPr algn="ctr"/>
            <a:r>
              <a:rPr lang="es-AR" sz="2000" b="1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Arco Eléctrico controlado</a:t>
            </a:r>
          </a:p>
          <a:p>
            <a:pPr algn="ctr"/>
            <a:endParaRPr lang="es-AR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C1CFA58-67FF-179F-6780-3A7ECD2DDD41}"/>
              </a:ext>
            </a:extLst>
          </p:cNvPr>
          <p:cNvSpPr txBox="1"/>
          <p:nvPr/>
        </p:nvSpPr>
        <p:spPr>
          <a:xfrm>
            <a:off x="810005" y="2325785"/>
            <a:ext cx="63113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400" dirty="0">
                <a:solidFill>
                  <a:schemeClr val="tx2"/>
                </a:solidFill>
              </a:rPr>
              <a:t>La rigidez dieléctrica del aceite se relaciona con varios conceptos importantes de la física:</a:t>
            </a:r>
            <a:endParaRPr lang="es-AR" sz="2400" dirty="0">
              <a:solidFill>
                <a:schemeClr val="tx2"/>
              </a:solidFill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7CCBFBB2-4C99-98B3-06B3-FB55B3E5EEC5}"/>
              </a:ext>
            </a:extLst>
          </p:cNvPr>
          <p:cNvSpPr txBox="1"/>
          <p:nvPr/>
        </p:nvSpPr>
        <p:spPr>
          <a:xfrm>
            <a:off x="1227450" y="3429000"/>
            <a:ext cx="7916517" cy="206210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/>
              <a:t>Dieléctricos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/>
              <a:t>Campo eléctrico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/>
              <a:t>Voltaje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" sz="3200" dirty="0"/>
              <a:t>Descargas eléctricas</a:t>
            </a:r>
            <a:endParaRPr lang="es-AR" sz="3200" dirty="0"/>
          </a:p>
        </p:txBody>
      </p:sp>
    </p:spTree>
    <p:extLst>
      <p:ext uri="{BB962C8B-B14F-4D97-AF65-F5344CB8AC3E}">
        <p14:creationId xmlns:p14="http://schemas.microsoft.com/office/powerpoint/2010/main" val="28200944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822321E-123E-2E9D-01AB-BEB8FD37E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78734"/>
            <a:ext cx="9601200" cy="5891514"/>
          </a:xfrm>
        </p:spPr>
        <p:txBody>
          <a:bodyPr/>
          <a:lstStyle/>
          <a:p>
            <a:pPr marL="0" indent="0" algn="just">
              <a:buNone/>
            </a:pPr>
            <a:r>
              <a:rPr lang="es-AR" sz="2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rigidez dieléctrica es una medida de la resistencia de un material a la ruptura dieléctrica.</a:t>
            </a:r>
            <a:endParaRPr lang="es-AR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es-AR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es-AR" sz="3600" dirty="0">
                <a:solidFill>
                  <a:schemeClr val="accent2">
                    <a:lumMod val="50000"/>
                  </a:schemeClr>
                </a:solidFill>
              </a:rPr>
              <a:t>Ejemplos de aplicación:</a:t>
            </a:r>
            <a:endParaRPr lang="es-AR" sz="2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s-AR" sz="2800" dirty="0"/>
              <a:t>Transformadores.</a:t>
            </a:r>
          </a:p>
          <a:p>
            <a:r>
              <a:rPr lang="es-AR" sz="2800" dirty="0"/>
              <a:t>Interruptores de alta tensión.</a:t>
            </a:r>
          </a:p>
          <a:p>
            <a:r>
              <a:rPr lang="es-AR" sz="2800" dirty="0"/>
              <a:t>Capacitores.</a:t>
            </a:r>
          </a:p>
          <a:p>
            <a:r>
              <a:rPr lang="es-AR" sz="2800" dirty="0"/>
              <a:t>Motores eléctricos.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76D6A237-DC16-D1CE-92AD-435CC9D7BA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311" y="3821470"/>
            <a:ext cx="4729961" cy="26487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280943"/>
      </p:ext>
    </p:extLst>
  </p:cSld>
  <p:clrMapOvr>
    <a:masterClrMapping/>
  </p:clrMapOvr>
</p:sld>
</file>

<file path=ppt/theme/theme1.xml><?xml version="1.0" encoding="utf-8"?>
<a:theme xmlns:a="http://schemas.openxmlformats.org/drawingml/2006/main" name="Recorte">
  <a:themeElements>
    <a:clrScheme name="Recorte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Recorte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Recort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TM10001105[[fn=Recorte]]</Template>
  <TotalTime>1276</TotalTime>
  <Words>304</Words>
  <Application>Microsoft Office PowerPoint</Application>
  <PresentationFormat>Panorámica</PresentationFormat>
  <Paragraphs>47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Arial</vt:lpstr>
      <vt:lpstr>Artifakt Element</vt:lpstr>
      <vt:lpstr>Calibri</vt:lpstr>
      <vt:lpstr>Comic Sans MS</vt:lpstr>
      <vt:lpstr>Franklin Gothic Book</vt:lpstr>
      <vt:lpstr>Times New Roman</vt:lpstr>
      <vt:lpstr>Recorte</vt:lpstr>
      <vt:lpstr>Arco Eléctrico, Rayos y Medidores de Rigidez Dieléctrica del Aceite</vt:lpstr>
      <vt:lpstr>Arco eléctrico</vt:lpstr>
      <vt:lpstr>Presentación de PowerPoint</vt:lpstr>
      <vt:lpstr>Presentación de PowerPoint</vt:lpstr>
      <vt:lpstr>Presentación de PowerPoint</vt:lpstr>
      <vt:lpstr>MEDIDORES DE RIGIDEZ DIELÉCTRICA DEL ACEITE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Arco Eléctrico, Rayos y Medidores de Rigidez Dieléctrica del Aceite</dc:title>
  <dc:creator>Juan Pianucci</dc:creator>
  <cp:lastModifiedBy>Sergio Ribotta</cp:lastModifiedBy>
  <cp:revision>7</cp:revision>
  <dcterms:created xsi:type="dcterms:W3CDTF">2023-04-29T22:45:36Z</dcterms:created>
  <dcterms:modified xsi:type="dcterms:W3CDTF">2023-05-24T02:18:52Z</dcterms:modified>
</cp:coreProperties>
</file>